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91" r:id="rId4"/>
    <p:sldId id="280" r:id="rId5"/>
    <p:sldId id="273" r:id="rId6"/>
    <p:sldId id="306" r:id="rId7"/>
    <p:sldId id="264" r:id="rId8"/>
    <p:sldId id="305" r:id="rId9"/>
    <p:sldId id="308" r:id="rId10"/>
    <p:sldId id="302" r:id="rId11"/>
    <p:sldId id="307" r:id="rId12"/>
    <p:sldId id="304" r:id="rId13"/>
    <p:sldId id="303" r:id="rId14"/>
    <p:sldId id="301" r:id="rId15"/>
    <p:sldId id="300" r:id="rId16"/>
    <p:sldId id="299" r:id="rId17"/>
    <p:sldId id="298" r:id="rId18"/>
    <p:sldId id="281" r:id="rId19"/>
    <p:sldId id="278" r:id="rId20"/>
    <p:sldId id="285" r:id="rId21"/>
    <p:sldId id="296" r:id="rId22"/>
    <p:sldId id="297" r:id="rId23"/>
    <p:sldId id="295" r:id="rId24"/>
    <p:sldId id="294" r:id="rId25"/>
    <p:sldId id="292" r:id="rId26"/>
    <p:sldId id="288" r:id="rId27"/>
    <p:sldId id="287" r:id="rId28"/>
    <p:sldId id="289" r:id="rId29"/>
    <p:sldId id="290" r:id="rId3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BDD6785-A520-BF7A-B6DE-F54C258039F6}"/>
              </a:ext>
            </a:extLst>
          </p:cNvPr>
          <p:cNvSpPr/>
          <p:nvPr/>
        </p:nvSpPr>
        <p:spPr>
          <a:xfrm>
            <a:off x="20782" y="1700808"/>
            <a:ext cx="12150436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Krásné ženy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53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Belles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femmes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C617E2C-12E2-461C-9DE2-2CF99FF3FD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92" y="548680"/>
            <a:ext cx="8784976" cy="5760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DEB7C64C-949B-432E-AB4A-3E5C7DA5D60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192343" y="548680"/>
            <a:ext cx="2304255" cy="5760640"/>
          </a:xfrm>
          <a:prstGeom prst="rect">
            <a:avLst/>
          </a:prstGeom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66F6314D-4701-4F3E-ADBE-F74C4A0AFAED}"/>
              </a:ext>
            </a:extLst>
          </p:cNvPr>
          <p:cNvSpPr/>
          <p:nvPr/>
        </p:nvSpPr>
        <p:spPr>
          <a:xfrm>
            <a:off x="623392" y="548680"/>
            <a:ext cx="10873206" cy="5760640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WordArt 13">
            <a:extLst>
              <a:ext uri="{FF2B5EF4-FFF2-40B4-BE49-F238E27FC236}">
                <a16:creationId xmlns:a16="http://schemas.microsoft.com/office/drawing/2014/main" id="{E9D41894-B9DA-4ED7-9F67-4ECE9BA5B5C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688288" y="2060848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WordArt 14">
            <a:extLst>
              <a:ext uri="{FF2B5EF4-FFF2-40B4-BE49-F238E27FC236}">
                <a16:creationId xmlns:a16="http://schemas.microsoft.com/office/drawing/2014/main" id="{222F3FC1-3A0C-48A0-A91B-86DBE1D73D7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9013013" y="3208707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  <p:sndAc>
          <p:stSnd loop="1">
            <p:snd r:embed="rId2" name="Ženy 4.wav"/>
          </p:stSnd>
        </p:sndAc>
      </p:transition>
    </mc:Choice>
    <mc:Fallback xmlns="">
      <p:transition spd="slow" advClick="0" advTm="14000">
        <p:split orient="vert"/>
        <p:sndAc>
          <p:stSnd loop="1">
            <p:snd r:embed="rId5" name="Ženy 4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2B645271-1254-4EDA-82BA-30C0E932036E}"/>
              </a:ext>
            </a:extLst>
          </p:cNvPr>
          <p:cNvSpPr/>
          <p:nvPr/>
        </p:nvSpPr>
        <p:spPr>
          <a:xfrm>
            <a:off x="683796" y="548679"/>
            <a:ext cx="10800260" cy="578862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3 Rectángulo">
            <a:extLst>
              <a:ext uri="{FF2B5EF4-FFF2-40B4-BE49-F238E27FC236}">
                <a16:creationId xmlns:a16="http://schemas.microsoft.com/office/drawing/2014/main" id="{C6A11CDD-5D59-4624-9250-0FA515D8875C}"/>
              </a:ext>
            </a:extLst>
          </p:cNvPr>
          <p:cNvSpPr/>
          <p:nvPr/>
        </p:nvSpPr>
        <p:spPr>
          <a:xfrm>
            <a:off x="335360" y="642651"/>
            <a:ext cx="5268188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Krásné ženy  53</a:t>
            </a:r>
            <a:endParaRPr lang="es-ES" sz="44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Rectangle 13">
            <a:extLst>
              <a:ext uri="{FF2B5EF4-FFF2-40B4-BE49-F238E27FC236}">
                <a16:creationId xmlns:a16="http://schemas.microsoft.com/office/drawing/2014/main" id="{A900BFD3-17D5-4A8B-8EAB-85133A6645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870" y="548678"/>
            <a:ext cx="10800260" cy="578863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1" name="ZoneTexte 1">
            <a:extLst>
              <a:ext uri="{FF2B5EF4-FFF2-40B4-BE49-F238E27FC236}">
                <a16:creationId xmlns:a16="http://schemas.microsoft.com/office/drawing/2014/main" id="{F6DA8B36-3CAA-4A3F-9F97-3AD9E0EE4F65}"/>
              </a:ext>
            </a:extLst>
          </p:cNvPr>
          <p:cNvSpPr txBox="1"/>
          <p:nvPr/>
        </p:nvSpPr>
        <p:spPr>
          <a:xfrm>
            <a:off x="1465930" y="1383257"/>
            <a:ext cx="3621957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sz="2800" dirty="0" err="1">
                <a:solidFill>
                  <a:srgbClr val="948A54"/>
                </a:solidFill>
              </a:rPr>
              <a:t>Beautiful</a:t>
            </a:r>
            <a:r>
              <a:rPr lang="cs-CZ" altLang="cs-CZ" sz="2800" dirty="0">
                <a:solidFill>
                  <a:srgbClr val="948A54"/>
                </a:solidFill>
              </a:rPr>
              <a:t> </a:t>
            </a:r>
            <a:r>
              <a:rPr lang="cs-CZ" altLang="cs-CZ" sz="2800" dirty="0" err="1">
                <a:solidFill>
                  <a:srgbClr val="948A54"/>
                </a:solidFill>
              </a:rPr>
              <a:t>women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cs-CZ" altLang="cs-CZ" sz="2800" dirty="0" err="1">
                <a:solidFill>
                  <a:srgbClr val="948A54"/>
                </a:solidFill>
              </a:rPr>
              <a:t>Belles</a:t>
            </a:r>
            <a:r>
              <a:rPr lang="cs-CZ" altLang="cs-CZ" sz="2800" dirty="0">
                <a:solidFill>
                  <a:srgbClr val="948A54"/>
                </a:solidFill>
              </a:rPr>
              <a:t> </a:t>
            </a:r>
            <a:r>
              <a:rPr lang="cs-CZ" altLang="cs-CZ" sz="2800" dirty="0" err="1">
                <a:solidFill>
                  <a:srgbClr val="948A54"/>
                </a:solidFill>
              </a:rPr>
              <a:t>femmes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cs-CZ" altLang="cs-CZ" sz="2800" dirty="0" err="1">
                <a:solidFill>
                  <a:srgbClr val="948A54"/>
                </a:solidFill>
              </a:rPr>
              <a:t>Mooie</a:t>
            </a:r>
            <a:r>
              <a:rPr lang="cs-CZ" altLang="cs-CZ" sz="2800" dirty="0">
                <a:solidFill>
                  <a:srgbClr val="948A54"/>
                </a:solidFill>
              </a:rPr>
              <a:t> </a:t>
            </a:r>
            <a:r>
              <a:rPr lang="cs-CZ" altLang="cs-CZ" sz="2800" dirty="0" err="1">
                <a:solidFill>
                  <a:srgbClr val="948A54"/>
                </a:solidFill>
              </a:rPr>
              <a:t>vrouwen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cs-CZ" altLang="cs-CZ" sz="2800" dirty="0">
                <a:solidFill>
                  <a:srgbClr val="948A54"/>
                </a:solidFill>
              </a:rPr>
              <a:t>Schöne </a:t>
            </a:r>
            <a:r>
              <a:rPr lang="cs-CZ" altLang="cs-CZ" sz="2800" dirty="0" err="1">
                <a:solidFill>
                  <a:srgbClr val="948A54"/>
                </a:solidFill>
              </a:rPr>
              <a:t>frauen</a:t>
            </a:r>
            <a:r>
              <a:rPr lang="cs-CZ" altLang="cs-CZ" sz="2800" dirty="0">
                <a:solidFill>
                  <a:srgbClr val="948A54"/>
                </a:solidFill>
              </a:rPr>
              <a:t> </a:t>
            </a:r>
          </a:p>
          <a:p>
            <a:r>
              <a:rPr lang="cs-CZ" altLang="cs-CZ" sz="2800" dirty="0" err="1">
                <a:solidFill>
                  <a:srgbClr val="948A54"/>
                </a:solidFill>
              </a:rPr>
              <a:t>Mujeres</a:t>
            </a:r>
            <a:r>
              <a:rPr lang="cs-CZ" altLang="cs-CZ" sz="2800" dirty="0">
                <a:solidFill>
                  <a:srgbClr val="948A54"/>
                </a:solidFill>
              </a:rPr>
              <a:t> </a:t>
            </a:r>
            <a:r>
              <a:rPr lang="cs-CZ" altLang="cs-CZ" sz="2800" dirty="0" err="1">
                <a:solidFill>
                  <a:srgbClr val="948A54"/>
                </a:solidFill>
              </a:rPr>
              <a:t>hermosas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cs-CZ" altLang="cs-CZ" sz="2800" dirty="0" err="1">
                <a:solidFill>
                  <a:srgbClr val="948A54"/>
                </a:solidFill>
              </a:rPr>
              <a:t>Mulheres</a:t>
            </a:r>
            <a:r>
              <a:rPr lang="cs-CZ" altLang="cs-CZ" sz="2800" dirty="0">
                <a:solidFill>
                  <a:srgbClr val="948A54"/>
                </a:solidFill>
              </a:rPr>
              <a:t> </a:t>
            </a:r>
            <a:r>
              <a:rPr lang="cs-CZ" altLang="cs-CZ" sz="2800" dirty="0" err="1">
                <a:solidFill>
                  <a:srgbClr val="948A54"/>
                </a:solidFill>
              </a:rPr>
              <a:t>bonitas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fr-CH" altLang="cs-CZ" sz="2800" dirty="0">
                <a:solidFill>
                  <a:srgbClr val="948A54"/>
                </a:solidFill>
              </a:rPr>
              <a:t>Smukke kvinder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fr-CH" altLang="cs-CZ" sz="2800" dirty="0">
                <a:solidFill>
                  <a:srgbClr val="948A54"/>
                </a:solidFill>
              </a:rPr>
              <a:t>Femei frumoase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fr-CH" altLang="cs-CZ" sz="2800" dirty="0">
                <a:solidFill>
                  <a:srgbClr val="948A54"/>
                </a:solidFill>
              </a:rPr>
              <a:t>Szép nők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fr-CH" altLang="cs-CZ" sz="2800" dirty="0">
                <a:solidFill>
                  <a:srgbClr val="948A54"/>
                </a:solidFill>
              </a:rPr>
              <a:t>Belle donne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fr-CH" altLang="cs-CZ" sz="2800" dirty="0">
                <a:solidFill>
                  <a:srgbClr val="948A54"/>
                </a:solidFill>
              </a:rPr>
              <a:t>Piękne kobiety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8845E33D-C353-4482-BF13-8333EA3CAE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9106" y="583848"/>
            <a:ext cx="6514712" cy="503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26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</p:transition>
    </mc:Choice>
    <mc:Fallback xmlns="">
      <p:transition spd="slow" advClick="0" advTm="14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E92A9AB1-896C-4F9F-85C6-DB22C89AF7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E69901E9-3DF1-422C-AAAC-8BD198D88E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25" y="548680"/>
            <a:ext cx="1080135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59161AD-44F1-4D17-AF12-19EC814C4F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774065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E84CEC3-7589-4B60-9730-3098C770EB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A009F7D-3AF7-44DE-B561-89C09CFE28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1142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B82271D2-5560-430E-8C55-D03E6DAC92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40759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FD31F8C-B272-416C-A01D-FE9BBFBA0F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97093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31E4C34-1421-4DA0-9B67-A217B2DCCA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7350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6F44AC8-6CD2-4926-88A6-26E9533921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75712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0A7A0D6-2019-4718-81CE-26884BFF7F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608581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1EEDFB4-1BD1-4952-8AA9-9480E42D0D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10652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F2E332F-D2D5-4E2F-A4C0-A65FF0448B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59851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F39C16AD-D9D7-4E43-82D1-E1CAEA0C9C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77309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>
            <a:extLst>
              <a:ext uri="{FF2B5EF4-FFF2-40B4-BE49-F238E27FC236}">
                <a16:creationId xmlns:a16="http://schemas.microsoft.com/office/drawing/2014/main" id="{7A2AD4C9-56B5-4A9A-B5F7-4613FDEEED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77511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8EDF949-5C92-4732-B59F-4E6563D644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C8EC4F5-5BA0-4E47-A0B5-CA9F5BBABB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6DDED32-7AAD-465A-83AC-E624DEA677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1F58278-BBA5-4290-8404-6263D3FEE2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8580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2974D8E8-9F5D-49A9-A565-DCB56DA34C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222836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2647FFB5-9DB9-42A2-91F6-27490E70A2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617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1007FEE-49C2-4FBD-8E47-1DE7964370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93849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9335A9E-4B61-4421-962D-24C119FE46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E3780333-7902-4245-BCF4-D4D12C62B0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8329" y="548680"/>
            <a:ext cx="2448272" cy="792088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11CF8C0F-081A-40AC-AFBB-56E094B56F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715018" y="826208"/>
            <a:ext cx="411453" cy="1152546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EAEFE8DF-E49C-4DD1-AE5F-C40118C1D6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004536">
            <a:off x="10917427" y="1030527"/>
            <a:ext cx="335606" cy="1152546"/>
          </a:xfrm>
          <a:prstGeom prst="rect">
            <a:avLst/>
          </a:prstGeom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A6B57BE0-3B81-4F65-8699-C5AC68C50ECF}"/>
              </a:ext>
            </a:extLst>
          </p:cNvPr>
          <p:cNvSpPr/>
          <p:nvPr/>
        </p:nvSpPr>
        <p:spPr>
          <a:xfrm>
            <a:off x="11496600" y="1196754"/>
            <a:ext cx="510027" cy="914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185EEBCF-13CF-4B72-9640-E24962F8BE60}"/>
              </a:ext>
            </a:extLst>
          </p:cNvPr>
          <p:cNvSpPr/>
          <p:nvPr/>
        </p:nvSpPr>
        <p:spPr>
          <a:xfrm>
            <a:off x="694982" y="548680"/>
            <a:ext cx="10801616" cy="5760640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9447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E9E428C0-CE39-4C0C-ACAE-42285644BF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75BD270-3EE4-413F-B7C6-EACF58E094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A5E94493-E045-4BB1-9B75-50CC1E2628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760640"/>
          </a:xfrm>
          <a:prstGeom prst="rect">
            <a:avLst/>
          </a:prstGeom>
          <a:solidFill>
            <a:schemeClr val="bg1"/>
          </a:solidFill>
          <a:ln w="9525">
            <a:solidFill>
              <a:srgbClr val="C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1991C9D4-CC28-4F4C-B4A2-49C636D9C0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1584" y="563100"/>
            <a:ext cx="7560840" cy="5746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Obdélník 5">
            <a:extLst>
              <a:ext uri="{FF2B5EF4-FFF2-40B4-BE49-F238E27FC236}">
                <a16:creationId xmlns:a16="http://schemas.microsoft.com/office/drawing/2014/main" id="{3E2029EB-BBEF-47C4-BA66-DD785CA58D5A}"/>
              </a:ext>
            </a:extLst>
          </p:cNvPr>
          <p:cNvSpPr/>
          <p:nvPr/>
        </p:nvSpPr>
        <p:spPr>
          <a:xfrm>
            <a:off x="695400" y="584206"/>
            <a:ext cx="10801200" cy="5710693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887BEA5A-066A-4B40-B2D6-53DBDDF07A31}"/>
              </a:ext>
            </a:extLst>
          </p:cNvPr>
          <p:cNvSpPr/>
          <p:nvPr/>
        </p:nvSpPr>
        <p:spPr>
          <a:xfrm>
            <a:off x="0" y="6137051"/>
            <a:ext cx="1219200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0C9C698A-BA36-48CE-ABA4-4309CB37915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25832"/>
            <a:ext cx="10801200" cy="495817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15" name="3 Rectángulo">
            <a:extLst>
              <a:ext uri="{FF2B5EF4-FFF2-40B4-BE49-F238E27FC236}">
                <a16:creationId xmlns:a16="http://schemas.microsoft.com/office/drawing/2014/main" id="{5B794C70-0F87-486D-B09B-95EF2E1CD3B3}"/>
              </a:ext>
            </a:extLst>
          </p:cNvPr>
          <p:cNvSpPr/>
          <p:nvPr/>
        </p:nvSpPr>
        <p:spPr>
          <a:xfrm>
            <a:off x="6312024" y="1700808"/>
            <a:ext cx="4320480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4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4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4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4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5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341</TotalTime>
  <Words>80</Words>
  <Application>Microsoft Office PowerPoint</Application>
  <PresentationFormat>Širokoúhlá obrazovka</PresentationFormat>
  <Paragraphs>21</Paragraphs>
  <Slides>29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29</vt:i4>
      </vt:variant>
    </vt:vector>
  </HeadingPairs>
  <TitlesOfParts>
    <vt:vector size="34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83</cp:revision>
  <dcterms:created xsi:type="dcterms:W3CDTF">2020-02-21T13:54:42Z</dcterms:created>
  <dcterms:modified xsi:type="dcterms:W3CDTF">2023-04-08T19:21:19Z</dcterms:modified>
</cp:coreProperties>
</file>