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gif"/><Relationship Id="rId18" Type="http://schemas.openxmlformats.org/officeDocument/2006/relationships/audio" Target="../media/audio12.wav"/><Relationship Id="rId26" Type="http://schemas.openxmlformats.org/officeDocument/2006/relationships/image" Target="../media/image10.gif"/><Relationship Id="rId3" Type="http://schemas.openxmlformats.org/officeDocument/2006/relationships/image" Target="../media/image1.png"/><Relationship Id="rId21" Type="http://schemas.openxmlformats.org/officeDocument/2006/relationships/audio" Target="../media/audio15.wav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5.gif"/><Relationship Id="rId25" Type="http://schemas.openxmlformats.org/officeDocument/2006/relationships/image" Target="../media/image9.gif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24" Type="http://schemas.openxmlformats.org/officeDocument/2006/relationships/image" Target="../media/image8.emf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23" Type="http://schemas.openxmlformats.org/officeDocument/2006/relationships/image" Target="../media/image7.png"/><Relationship Id="rId10" Type="http://schemas.openxmlformats.org/officeDocument/2006/relationships/audio" Target="../media/audio7.wav"/><Relationship Id="rId19" Type="http://schemas.openxmlformats.org/officeDocument/2006/relationships/audio" Target="../media/audio13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Relationship Id="rId22" Type="http://schemas.openxmlformats.org/officeDocument/2006/relationships/image" Target="../media/image6.gif"/><Relationship Id="rId27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16172" y="1700808"/>
            <a:ext cx="9160171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irlandaises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3.Heaven won't be heaven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288" y="2995288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8. Back home to Ireland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634" y="3024459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11.When the sun says goodby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663" y="2148231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6.Do not give up till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197" y="212780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19.One of these days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17.The Sun says hello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1.Dont lent me cross over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16.Come by the hill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6082701" y="279028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When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Sun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6014156" y="4601985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Kathleen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421516" y="557164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these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46720" y="458825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Sun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308807" y="3661842"/>
            <a:ext cx="1625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 not lent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59906" y="273061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3066953" y="2815162"/>
            <a:ext cx="123218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Where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4630653" y="2797837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 not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give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" name="Obrázek 3">
            <a:hlinkClick r:id="" action="ppaction://noaction">
              <a:snd r:embed="rId7" name="11.When the sun says goodbye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259" y="2061873"/>
            <a:ext cx="791271" cy="791271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15" name="3.Fools for each other.wav"/>
            </a:hlinkClick>
            <a:extLst>
              <a:ext uri="{FF2B5EF4-FFF2-40B4-BE49-F238E27FC236}">
                <a16:creationId xmlns:a16="http://schemas.microsoft.com/office/drawing/2014/main" id="{A378BBCF-FC42-0C83-7685-D8F17336C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372" y="4819776"/>
            <a:ext cx="791271" cy="791271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9.Love me when I am old.wav"/>
            </a:hlinkClick>
            <a:extLst>
              <a:ext uri="{FF2B5EF4-FFF2-40B4-BE49-F238E27FC236}">
                <a16:creationId xmlns:a16="http://schemas.microsoft.com/office/drawing/2014/main" id="{0F70BD6F-8915-AAE8-C8C8-BA4CFD56D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53" y="4815561"/>
            <a:ext cx="791271" cy="79127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6" name="18.Catriona waltz.wav"/>
            </a:hlinkClick>
            <a:extLst>
              <a:ext uri="{FF2B5EF4-FFF2-40B4-BE49-F238E27FC236}">
                <a16:creationId xmlns:a16="http://schemas.microsoft.com/office/drawing/2014/main" id="{99E730F8-D3E5-581C-94BF-9FA0D355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484" y="4834507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6082701" y="559821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Catriona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7A6B6E2F-1182-E017-D617-EEC2667C5E14}"/>
              </a:ext>
            </a:extLst>
          </p:cNvPr>
          <p:cNvSpPr/>
          <p:nvPr/>
        </p:nvSpPr>
        <p:spPr>
          <a:xfrm>
            <a:off x="4571670" y="5583494"/>
            <a:ext cx="145788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Fools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B04EF7-AA5C-7468-87D1-E8FC9C345769}"/>
              </a:ext>
            </a:extLst>
          </p:cNvPr>
          <p:cNvSpPr/>
          <p:nvPr/>
        </p:nvSpPr>
        <p:spPr>
          <a:xfrm>
            <a:off x="3106729" y="555622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Love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3104786" y="37098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Doonaree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Obdélník 37">
            <a:extLst>
              <a:ext uri="{FF2B5EF4-FFF2-40B4-BE49-F238E27FC236}">
                <a16:creationId xmlns:a16="http://schemas.microsoft.com/office/drawing/2014/main" id="{DFB9158D-F7D7-DE83-3939-063B5291BD0D}"/>
              </a:ext>
            </a:extLst>
          </p:cNvPr>
          <p:cNvSpPr/>
          <p:nvPr/>
        </p:nvSpPr>
        <p:spPr>
          <a:xfrm>
            <a:off x="1719437" y="729795"/>
            <a:ext cx="59651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Chanson</a:t>
            </a:r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40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irlandaises</a:t>
            </a:r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2</a:t>
            </a:r>
          </a:p>
        </p:txBody>
      </p:sp>
      <p:pic>
        <p:nvPicPr>
          <p:cNvPr id="43" name="Obrázek 42">
            <a:hlinkClick r:id="" action="ppaction://noaction">
              <a:snd r:embed="rId18" name="2.Doonaree.wav"/>
            </a:hlinkClick>
            <a:extLst>
              <a:ext uri="{FF2B5EF4-FFF2-40B4-BE49-F238E27FC236}">
                <a16:creationId xmlns:a16="http://schemas.microsoft.com/office/drawing/2014/main" id="{086F8A43-F1F3-41B4-A533-40B837ADD7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046" y="3044135"/>
            <a:ext cx="791271" cy="791271"/>
          </a:xfrm>
          <a:prstGeom prst="rect">
            <a:avLst/>
          </a:prstGeom>
        </p:spPr>
      </p:pic>
      <p:pic>
        <p:nvPicPr>
          <p:cNvPr id="44" name="Obrázek 43">
            <a:hlinkClick r:id="" action="ppaction://noaction">
              <a:snd r:embed="rId19" name="10.All the road running.wav"/>
            </a:hlinkClick>
            <a:extLst>
              <a:ext uri="{FF2B5EF4-FFF2-40B4-BE49-F238E27FC236}">
                <a16:creationId xmlns:a16="http://schemas.microsoft.com/office/drawing/2014/main" id="{2785AB39-35DE-2730-10B3-2787E067FD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893" y="3899129"/>
            <a:ext cx="791271" cy="791271"/>
          </a:xfrm>
          <a:prstGeom prst="rect">
            <a:avLst/>
          </a:prstGeom>
        </p:spPr>
      </p:pic>
      <p:pic>
        <p:nvPicPr>
          <p:cNvPr id="45" name="Obrázek 44">
            <a:hlinkClick r:id="" action="ppaction://noaction">
              <a:snd r:embed="rId20" name="12.Mother Ireland.wav"/>
            </a:hlinkClick>
            <a:extLst>
              <a:ext uri="{FF2B5EF4-FFF2-40B4-BE49-F238E27FC236}">
                <a16:creationId xmlns:a16="http://schemas.microsoft.com/office/drawing/2014/main" id="{272FA153-F612-3AC8-BC01-AC1AC322F8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372" y="3906128"/>
            <a:ext cx="791271" cy="791271"/>
          </a:xfrm>
          <a:prstGeom prst="rect">
            <a:avLst/>
          </a:prstGeom>
        </p:spPr>
      </p:pic>
      <p:pic>
        <p:nvPicPr>
          <p:cNvPr id="47" name="Obrázek 46">
            <a:hlinkClick r:id="" action="ppaction://noaction">
              <a:snd r:embed="rId21" name="7.My darling Kathleen.wav"/>
            </a:hlinkClick>
            <a:extLst>
              <a:ext uri="{FF2B5EF4-FFF2-40B4-BE49-F238E27FC236}">
                <a16:creationId xmlns:a16="http://schemas.microsoft.com/office/drawing/2014/main" id="{C1109750-711E-B015-C046-F8E08464C1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889" y="3918169"/>
            <a:ext cx="791271" cy="791271"/>
          </a:xfrm>
          <a:prstGeom prst="rect">
            <a:avLst/>
          </a:prstGeom>
        </p:spPr>
      </p:pic>
      <p:sp>
        <p:nvSpPr>
          <p:cNvPr id="50" name="3 Rectángulo">
            <a:extLst>
              <a:ext uri="{FF2B5EF4-FFF2-40B4-BE49-F238E27FC236}">
                <a16:creationId xmlns:a16="http://schemas.microsoft.com/office/drawing/2014/main" id="{DF15EAD8-8247-40B1-D889-55231DD6A5BA}"/>
              </a:ext>
            </a:extLst>
          </p:cNvPr>
          <p:cNvSpPr/>
          <p:nvPr/>
        </p:nvSpPr>
        <p:spPr>
          <a:xfrm>
            <a:off x="4463046" y="4587542"/>
            <a:ext cx="171363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Mother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Ireland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1" name="3 Rectángulo">
            <a:extLst>
              <a:ext uri="{FF2B5EF4-FFF2-40B4-BE49-F238E27FC236}">
                <a16:creationId xmlns:a16="http://schemas.microsoft.com/office/drawing/2014/main" id="{9D6223E8-E959-C35D-BC1D-A16AECE900E4}"/>
              </a:ext>
            </a:extLst>
          </p:cNvPr>
          <p:cNvSpPr/>
          <p:nvPr/>
        </p:nvSpPr>
        <p:spPr>
          <a:xfrm>
            <a:off x="3120595" y="457459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All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road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2" name="3 Rectángulo">
            <a:extLst>
              <a:ext uri="{FF2B5EF4-FFF2-40B4-BE49-F238E27FC236}">
                <a16:creationId xmlns:a16="http://schemas.microsoft.com/office/drawing/2014/main" id="{A7BF2E20-E92C-0F2D-F71F-8A43A5DDCF28}"/>
              </a:ext>
            </a:extLst>
          </p:cNvPr>
          <p:cNvSpPr/>
          <p:nvPr/>
        </p:nvSpPr>
        <p:spPr>
          <a:xfrm>
            <a:off x="6058486" y="366052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Heaven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3" name="3 Rectángulo">
            <a:extLst>
              <a:ext uri="{FF2B5EF4-FFF2-40B4-BE49-F238E27FC236}">
                <a16:creationId xmlns:a16="http://schemas.microsoft.com/office/drawing/2014/main" id="{DFF831EF-390A-8A27-AEFE-97ED3163233A}"/>
              </a:ext>
            </a:extLst>
          </p:cNvPr>
          <p:cNvSpPr/>
          <p:nvPr/>
        </p:nvSpPr>
        <p:spPr>
          <a:xfrm>
            <a:off x="4547248" y="3658166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Back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6" name="Obrázek 15">
            <a:extLst>
              <a:ext uri="{FF2B5EF4-FFF2-40B4-BE49-F238E27FC236}">
                <a16:creationId xmlns:a16="http://schemas.microsoft.com/office/drawing/2014/main" id="{B849AB91-9928-5C58-43BF-84DE4FE9D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195" y="1526894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1F2CB98F-3741-8F4B-78C4-7B26B71AF14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2460">
            <a:off x="277927" y="2099533"/>
            <a:ext cx="2958322" cy="3280654"/>
          </a:xfrm>
          <a:prstGeom prst="rect">
            <a:avLst/>
          </a:prstGeom>
        </p:spPr>
      </p:pic>
      <p:pic>
        <p:nvPicPr>
          <p:cNvPr id="61" name="Obrázek 15">
            <a:extLst>
              <a:ext uri="{FF2B5EF4-FFF2-40B4-BE49-F238E27FC236}">
                <a16:creationId xmlns:a16="http://schemas.microsoft.com/office/drawing/2014/main" id="{456D576A-769E-1A1D-49F2-7EF9E4011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418" y="1510211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Obrázek 15">
            <a:extLst>
              <a:ext uri="{FF2B5EF4-FFF2-40B4-BE49-F238E27FC236}">
                <a16:creationId xmlns:a16="http://schemas.microsoft.com/office/drawing/2014/main" id="{487C637B-C862-BA26-B04E-50723F490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475" y="1498393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Obrázek 15">
            <a:extLst>
              <a:ext uri="{FF2B5EF4-FFF2-40B4-BE49-F238E27FC236}">
                <a16:creationId xmlns:a16="http://schemas.microsoft.com/office/drawing/2014/main" id="{5204A138-E180-EF74-68D2-E9031E671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007" y="1456196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WordArt 72">
            <a:extLst>
              <a:ext uri="{FF2B5EF4-FFF2-40B4-BE49-F238E27FC236}">
                <a16:creationId xmlns:a16="http://schemas.microsoft.com/office/drawing/2014/main" id="{A3C409BC-1F8A-4DD2-3AEB-E50B50773D2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491729" y="5303812"/>
            <a:ext cx="917163" cy="86077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sp>
        <p:nvSpPr>
          <p:cNvPr id="69" name="AutoShape 24" descr="1 - kolo - gif">
            <a:extLst>
              <a:ext uri="{FF2B5EF4-FFF2-40B4-BE49-F238E27FC236}">
                <a16:creationId xmlns:a16="http://schemas.microsoft.com/office/drawing/2014/main" id="{27A14455-FF0C-D097-C9FE-4A84935F5E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93" y="5501141"/>
            <a:ext cx="360362" cy="360362"/>
          </a:xfrm>
          <a:prstGeom prst="star5">
            <a:avLst>
              <a:gd name="adj" fmla="val 0"/>
              <a:gd name="hf" fmla="val 105146"/>
              <a:gd name="vf" fmla="val 110557"/>
            </a:avLst>
          </a:prstGeom>
          <a:blipFill dpi="0" rotWithShape="1">
            <a:blip r:embed="rId24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1" name="Picture 37" descr="H47">
            <a:extLst>
              <a:ext uri="{FF2B5EF4-FFF2-40B4-BE49-F238E27FC236}">
                <a16:creationId xmlns:a16="http://schemas.microsoft.com/office/drawing/2014/main" id="{81D2B2A7-036C-1461-09D0-95E304FD3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027" y="5476974"/>
            <a:ext cx="523116" cy="44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C97F4E91-C353-F99F-6BA7-B4ADF1E86BB7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05" y="2802066"/>
            <a:ext cx="19050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4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9.Love me when I am old.wav"/>
          </p:stSnd>
        </p:sndAc>
      </p:transition>
    </mc:Choice>
    <mc:Fallback xmlns="">
      <p:transition spd="slow">
        <p:split orient="vert"/>
        <p:sndAc>
          <p:stSnd>
            <p:snd r:embed="rId27" name="9.Love me when I am o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  <p:bldP spid="69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546</TotalTime>
  <Words>62</Words>
  <Application>Microsoft Office PowerPoint</Application>
  <PresentationFormat>Předvádění na obrazovce (4:3)</PresentationFormat>
  <Paragraphs>24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125</cp:revision>
  <dcterms:created xsi:type="dcterms:W3CDTF">2020-02-21T13:54:42Z</dcterms:created>
  <dcterms:modified xsi:type="dcterms:W3CDTF">2023-04-23T08:56:29Z</dcterms:modified>
</cp:coreProperties>
</file>