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3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0.png"/><Relationship Id="rId18" Type="http://schemas.openxmlformats.org/officeDocument/2006/relationships/audio" Target="../media/audio7.wav"/><Relationship Id="rId3" Type="http://schemas.openxmlformats.org/officeDocument/2006/relationships/image" Target="../media/image1.jpeg"/><Relationship Id="rId21" Type="http://schemas.openxmlformats.org/officeDocument/2006/relationships/image" Target="../media/image12.png"/><Relationship Id="rId7" Type="http://schemas.openxmlformats.org/officeDocument/2006/relationships/image" Target="../media/image5.jpeg"/><Relationship Id="rId12" Type="http://schemas.openxmlformats.org/officeDocument/2006/relationships/audio" Target="../media/audio2.wav"/><Relationship Id="rId17" Type="http://schemas.openxmlformats.org/officeDocument/2006/relationships/audio" Target="../media/audio6.wav"/><Relationship Id="rId2" Type="http://schemas.openxmlformats.org/officeDocument/2006/relationships/audio" Target="../media/audio1.wav"/><Relationship Id="rId16" Type="http://schemas.openxmlformats.org/officeDocument/2006/relationships/audio" Target="../media/audio5.wav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5" Type="http://schemas.openxmlformats.org/officeDocument/2006/relationships/audio" Target="../media/audio4.wav"/><Relationship Id="rId10" Type="http://schemas.openxmlformats.org/officeDocument/2006/relationships/image" Target="../media/image8.gif"/><Relationship Id="rId19" Type="http://schemas.openxmlformats.org/officeDocument/2006/relationships/audio" Target="../media/audio8.wav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audio" Target="../media/audio3.wav"/><Relationship Id="rId22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347DF00-0AD9-7F68-124B-2A9CD6C32D0C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0CC317FA-F244-4851-AE13-E4F9D4AD8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188" y="1108364"/>
            <a:ext cx="3966602" cy="4411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>
            <a:extLst>
              <a:ext uri="{FF2B5EF4-FFF2-40B4-BE49-F238E27FC236}">
                <a16:creationId xmlns:a16="http://schemas.microsoft.com/office/drawing/2014/main" id="{80E801B2-5879-46B3-A47B-01E911118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5210" y="1108364"/>
            <a:ext cx="3906789" cy="4411576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AutoShape 12">
            <a:extLst>
              <a:ext uri="{FF2B5EF4-FFF2-40B4-BE49-F238E27FC236}">
                <a16:creationId xmlns:a16="http://schemas.microsoft.com/office/drawing/2014/main" id="{2F814477-4258-4250-B030-58B92F3A52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6030" y="4311271"/>
            <a:ext cx="491293" cy="326398"/>
          </a:xfrm>
          <a:prstGeom prst="star5">
            <a:avLst/>
          </a:prstGeom>
          <a:blipFill dpi="0" rotWithShape="1">
            <a:blip r:embed="rId8"/>
            <a:srcRect/>
            <a:stretch>
              <a:fillRect r="-9923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F3575C8A-359E-496A-8EFD-EB72318C4D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8860" y="4345320"/>
            <a:ext cx="491293" cy="326398"/>
          </a:xfrm>
          <a:prstGeom prst="star5">
            <a:avLst/>
          </a:prstGeom>
          <a:blipFill dpi="0" rotWithShape="1">
            <a:blip r:embed="rId8"/>
            <a:srcRect/>
            <a:stretch>
              <a:fillRect r="-9923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08096D01-36EA-4043-ACF5-930E9033878A}"/>
              </a:ext>
            </a:extLst>
          </p:cNvPr>
          <p:cNvSpPr/>
          <p:nvPr/>
        </p:nvSpPr>
        <p:spPr>
          <a:xfrm>
            <a:off x="451613" y="957550"/>
            <a:ext cx="8181382" cy="4703697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Picture 21">
            <a:extLst>
              <a:ext uri="{FF2B5EF4-FFF2-40B4-BE49-F238E27FC236}">
                <a16:creationId xmlns:a16="http://schemas.microsoft.com/office/drawing/2014/main" id="{C0BED06B-281C-4D07-9911-4876D83310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421" y="1108363"/>
            <a:ext cx="885825" cy="74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1">
            <a:extLst>
              <a:ext uri="{FF2B5EF4-FFF2-40B4-BE49-F238E27FC236}">
                <a16:creationId xmlns:a16="http://schemas.microsoft.com/office/drawing/2014/main" id="{41CC5B36-E384-4A76-8350-170DA8128D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152" y="1142933"/>
            <a:ext cx="885825" cy="74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AutoShape 17">
            <a:extLst>
              <a:ext uri="{FF2B5EF4-FFF2-40B4-BE49-F238E27FC236}">
                <a16:creationId xmlns:a16="http://schemas.microsoft.com/office/drawing/2014/main" id="{AD49CF22-D688-463A-9EA6-8E9D09F2AB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739" y="4885587"/>
            <a:ext cx="628749" cy="519655"/>
          </a:xfrm>
          <a:prstGeom prst="star5">
            <a:avLst/>
          </a:prstGeom>
          <a:gradFill rotWithShape="1">
            <a:gsLst>
              <a:gs pos="0">
                <a:srgbClr val="0099FF"/>
              </a:gs>
              <a:gs pos="100000">
                <a:srgbClr val="0099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" name="Picture 24">
            <a:extLst>
              <a:ext uri="{FF2B5EF4-FFF2-40B4-BE49-F238E27FC236}">
                <a16:creationId xmlns:a16="http://schemas.microsoft.com/office/drawing/2014/main" id="{A20D2298-70D0-44C1-A559-EB8C96F5C2A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2190851" y="4327709"/>
            <a:ext cx="305108" cy="30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4">
            <a:extLst>
              <a:ext uri="{FF2B5EF4-FFF2-40B4-BE49-F238E27FC236}">
                <a16:creationId xmlns:a16="http://schemas.microsoft.com/office/drawing/2014/main" id="{486FC6EC-3E61-49A0-A585-22F1F0EC270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6611951" y="4356565"/>
            <a:ext cx="305108" cy="30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AutoShape 17">
            <a:extLst>
              <a:ext uri="{FF2B5EF4-FFF2-40B4-BE49-F238E27FC236}">
                <a16:creationId xmlns:a16="http://schemas.microsoft.com/office/drawing/2014/main" id="{8A185DA8-5067-42C0-9FE5-E7A6444CBD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1167" y="4861132"/>
            <a:ext cx="669794" cy="570827"/>
          </a:xfrm>
          <a:prstGeom prst="star5">
            <a:avLst/>
          </a:prstGeom>
          <a:gradFill rotWithShape="1">
            <a:gsLst>
              <a:gs pos="0">
                <a:srgbClr val="0099FF"/>
              </a:gs>
              <a:gs pos="100000">
                <a:srgbClr val="0099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2" name="3 Rectángulo">
            <a:extLst>
              <a:ext uri="{FF2B5EF4-FFF2-40B4-BE49-F238E27FC236}">
                <a16:creationId xmlns:a16="http://schemas.microsoft.com/office/drawing/2014/main" id="{90909B7F-BC05-4861-92FF-405D73484908}"/>
              </a:ext>
            </a:extLst>
          </p:cNvPr>
          <p:cNvSpPr/>
          <p:nvPr/>
        </p:nvSpPr>
        <p:spPr>
          <a:xfrm>
            <a:off x="-47626" y="1082950"/>
            <a:ext cx="9144001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dirty="0"/>
              <a:t> </a:t>
            </a:r>
            <a:r>
              <a:rPr lang="cs-CZ" sz="4000" b="1" dirty="0" err="1"/>
              <a:t>Belles</a:t>
            </a:r>
            <a:r>
              <a:rPr lang="cs-CZ" sz="4000" b="1" dirty="0"/>
              <a:t> </a:t>
            </a:r>
            <a:r>
              <a:rPr lang="cs-CZ" sz="4000" b="1" dirty="0" err="1"/>
              <a:t>mélodies</a:t>
            </a:r>
            <a:r>
              <a:rPr lang="cs-CZ" sz="4000" b="1" dirty="0"/>
              <a:t>  5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3" name="AutoShape 6" descr="1 - kolo - gif">
            <a:extLst>
              <a:ext uri="{FF2B5EF4-FFF2-40B4-BE49-F238E27FC236}">
                <a16:creationId xmlns:a16="http://schemas.microsoft.com/office/drawing/2014/main" id="{189A68E5-5E19-4756-9F9C-82C4307ABB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7632" y="1332864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4" name="AutoShape 6" descr="1 - kolo - gif">
            <a:extLst>
              <a:ext uri="{FF2B5EF4-FFF2-40B4-BE49-F238E27FC236}">
                <a16:creationId xmlns:a16="http://schemas.microsoft.com/office/drawing/2014/main" id="{5B4E82A9-99BD-43E7-B247-EA99327DD8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9255" y="1348595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35" name="Obrázek 34">
            <a:extLst>
              <a:ext uri="{FF2B5EF4-FFF2-40B4-BE49-F238E27FC236}">
                <a16:creationId xmlns:a16="http://schemas.microsoft.com/office/drawing/2014/main" id="{AE68B8F9-B59F-4C83-B0EC-B332860A966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61543" y="3309033"/>
            <a:ext cx="2945754" cy="112167"/>
          </a:xfrm>
          <a:prstGeom prst="rect">
            <a:avLst/>
          </a:prstGeom>
        </p:spPr>
      </p:pic>
      <p:pic>
        <p:nvPicPr>
          <p:cNvPr id="36" name="Obrázek 35">
            <a:extLst>
              <a:ext uri="{FF2B5EF4-FFF2-40B4-BE49-F238E27FC236}">
                <a16:creationId xmlns:a16="http://schemas.microsoft.com/office/drawing/2014/main" id="{27C3E252-5810-49A0-AF4D-424BC56E0F5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15873" y="3276543"/>
            <a:ext cx="2945754" cy="112167"/>
          </a:xfrm>
          <a:prstGeom prst="rect">
            <a:avLst/>
          </a:prstGeom>
        </p:spPr>
      </p:pic>
      <p:pic>
        <p:nvPicPr>
          <p:cNvPr id="37" name="Picture 20">
            <a:hlinkClick r:id="" action="ppaction://noaction">
              <a:snd r:embed="rId12" name="1 The streets.wav"/>
            </a:hlinkClick>
            <a:extLst>
              <a:ext uri="{FF2B5EF4-FFF2-40B4-BE49-F238E27FC236}">
                <a16:creationId xmlns:a16="http://schemas.microsoft.com/office/drawing/2014/main" id="{FE596EF3-5FBC-48C2-B9B3-A6D549A655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232" y="1727120"/>
            <a:ext cx="789833" cy="67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0">
            <a:hlinkClick r:id="" action="ppaction://noaction">
              <a:snd r:embed="rId14" name="2 Little isle of green.wav"/>
            </a:hlinkClick>
            <a:extLst>
              <a:ext uri="{FF2B5EF4-FFF2-40B4-BE49-F238E27FC236}">
                <a16:creationId xmlns:a16="http://schemas.microsoft.com/office/drawing/2014/main" id="{C1A5E241-D00D-45B2-BC92-CA0FBDB22D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847" y="2341209"/>
            <a:ext cx="789833" cy="67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0">
            <a:hlinkClick r:id="" action="ppaction://noaction">
              <a:snd r:embed="rId15" name="3 The fields of Athenry.wav"/>
            </a:hlinkClick>
            <a:extLst>
              <a:ext uri="{FF2B5EF4-FFF2-40B4-BE49-F238E27FC236}">
                <a16:creationId xmlns:a16="http://schemas.microsoft.com/office/drawing/2014/main" id="{49E4E148-C5B6-4D6A-BF3D-13D5F94956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846" y="2963753"/>
            <a:ext cx="789833" cy="67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0">
            <a:hlinkClick r:id="" action="ppaction://noaction">
              <a:snd r:embed="rId16" name="6 Spancil hill.wav"/>
            </a:hlinkClick>
            <a:extLst>
              <a:ext uri="{FF2B5EF4-FFF2-40B4-BE49-F238E27FC236}">
                <a16:creationId xmlns:a16="http://schemas.microsoft.com/office/drawing/2014/main" id="{C7AEFF5F-2F68-47D3-AAB0-0D48C3D25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8340" y="1757705"/>
            <a:ext cx="789833" cy="67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0">
            <a:hlinkClick r:id="" action="ppaction://noaction">
              <a:snd r:embed="rId17" name="7 Highland cathedral.wav"/>
            </a:hlinkClick>
            <a:extLst>
              <a:ext uri="{FF2B5EF4-FFF2-40B4-BE49-F238E27FC236}">
                <a16:creationId xmlns:a16="http://schemas.microsoft.com/office/drawing/2014/main" id="{8D552CCE-6042-49BB-BB4B-61D0822184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265" y="2406346"/>
            <a:ext cx="789833" cy="67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0">
            <a:hlinkClick r:id="" action="ppaction://noaction">
              <a:snd r:embed="rId2" name="8 Steal away.wav"/>
            </a:hlinkClick>
            <a:extLst>
              <a:ext uri="{FF2B5EF4-FFF2-40B4-BE49-F238E27FC236}">
                <a16:creationId xmlns:a16="http://schemas.microsoft.com/office/drawing/2014/main" id="{CBC502B8-0F7E-4B64-BDB9-E5599395CC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527" y="3045304"/>
            <a:ext cx="789833" cy="67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0">
            <a:hlinkClick r:id="" action="ppaction://noaction">
              <a:snd r:embed="rId18" name="4 The old man.wav"/>
            </a:hlinkClick>
            <a:extLst>
              <a:ext uri="{FF2B5EF4-FFF2-40B4-BE49-F238E27FC236}">
                <a16:creationId xmlns:a16="http://schemas.microsoft.com/office/drawing/2014/main" id="{89845CFB-A4AE-49BC-AA79-CA15502F1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917" y="1738478"/>
            <a:ext cx="789833" cy="67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0">
            <a:hlinkClick r:id="" action="ppaction://noaction">
              <a:snd r:embed="rId19" name="5 Red rose.wav"/>
            </a:hlinkClick>
            <a:extLst>
              <a:ext uri="{FF2B5EF4-FFF2-40B4-BE49-F238E27FC236}">
                <a16:creationId xmlns:a16="http://schemas.microsoft.com/office/drawing/2014/main" id="{606B43CC-140C-4363-A931-8C630BA3D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946" y="1730185"/>
            <a:ext cx="789833" cy="67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Obrázek 50">
            <a:extLst>
              <a:ext uri="{FF2B5EF4-FFF2-40B4-BE49-F238E27FC236}">
                <a16:creationId xmlns:a16="http://schemas.microsoft.com/office/drawing/2014/main" id="{77CBCDF7-3504-4098-8A1C-A9059182B84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082" y="5067164"/>
            <a:ext cx="402317" cy="365742"/>
          </a:xfrm>
          <a:prstGeom prst="rect">
            <a:avLst/>
          </a:prstGeom>
        </p:spPr>
      </p:pic>
      <p:sp>
        <p:nvSpPr>
          <p:cNvPr id="54" name="Text Box 47">
            <a:extLst>
              <a:ext uri="{FF2B5EF4-FFF2-40B4-BE49-F238E27FC236}">
                <a16:creationId xmlns:a16="http://schemas.microsoft.com/office/drawing/2014/main" id="{32265DA3-CD29-417F-B3AB-BB40F6F9DD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5837" y="2321544"/>
            <a:ext cx="132804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Red</a:t>
            </a:r>
            <a:r>
              <a:rPr lang="cs-CZ" altLang="cs-CZ" sz="1200" b="1" dirty="0">
                <a:solidFill>
                  <a:srgbClr val="00B0F0"/>
                </a:solidFill>
              </a:rPr>
              <a:t> rose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7" name="Text Box 47">
            <a:extLst>
              <a:ext uri="{FF2B5EF4-FFF2-40B4-BE49-F238E27FC236}">
                <a16:creationId xmlns:a16="http://schemas.microsoft.com/office/drawing/2014/main" id="{8E712738-3D90-4D9B-B3A5-531AE8ECC4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61546" y="2462652"/>
            <a:ext cx="1139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Highland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cathedral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B8CE7A9D-78E2-462C-A4EA-471C6265C4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3101" y="3013709"/>
            <a:ext cx="10632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The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fields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</a:p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of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Athenry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9" name="Text Box 47">
            <a:extLst>
              <a:ext uri="{FF2B5EF4-FFF2-40B4-BE49-F238E27FC236}">
                <a16:creationId xmlns:a16="http://schemas.microsoft.com/office/drawing/2014/main" id="{39D5D62D-4EFB-4471-BFB8-CBCAC6944B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9265" y="1875638"/>
            <a:ext cx="108553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Spancil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hill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275F77DE-39D6-443F-96EE-78203CFED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0282" y="2378991"/>
            <a:ext cx="10857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Little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isle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</a:p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of</a:t>
            </a:r>
            <a:r>
              <a:rPr lang="cs-CZ" altLang="cs-CZ" sz="1200" b="1" dirty="0">
                <a:solidFill>
                  <a:srgbClr val="00B0F0"/>
                </a:solidFill>
              </a:rPr>
              <a:t> green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61" name="Text Box 47">
            <a:extLst>
              <a:ext uri="{FF2B5EF4-FFF2-40B4-BE49-F238E27FC236}">
                <a16:creationId xmlns:a16="http://schemas.microsoft.com/office/drawing/2014/main" id="{4673B972-792B-41E6-8D95-C06540BEAC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6746" y="1850266"/>
            <a:ext cx="124161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The streets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62" name="Text Box 47">
            <a:extLst>
              <a:ext uri="{FF2B5EF4-FFF2-40B4-BE49-F238E27FC236}">
                <a16:creationId xmlns:a16="http://schemas.microsoft.com/office/drawing/2014/main" id="{E741081B-1477-48C3-AC92-DB5E6A0E8D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5577" y="2363398"/>
            <a:ext cx="170699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The old man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63" name="Text Box 47">
            <a:extLst>
              <a:ext uri="{FF2B5EF4-FFF2-40B4-BE49-F238E27FC236}">
                <a16:creationId xmlns:a16="http://schemas.microsoft.com/office/drawing/2014/main" id="{04CD266F-D3BD-4347-ACAB-1EFE820B7E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8173" y="3193784"/>
            <a:ext cx="101630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Steal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away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65" name="Obrázek 64">
            <a:extLst>
              <a:ext uri="{FF2B5EF4-FFF2-40B4-BE49-F238E27FC236}">
                <a16:creationId xmlns:a16="http://schemas.microsoft.com/office/drawing/2014/main" id="{43A2D6E1-F7BD-4170-B42D-F7DC37BE8E9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117" y="5040153"/>
            <a:ext cx="402317" cy="365742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5D7114D-2486-4720-94BA-65C8CD9B5F72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491" y="2833687"/>
            <a:ext cx="2639271" cy="2479990"/>
          </a:xfrm>
          <a:prstGeom prst="rect">
            <a:avLst/>
          </a:prstGeom>
        </p:spPr>
      </p:pic>
      <p:sp>
        <p:nvSpPr>
          <p:cNvPr id="46" name="Rectangle 7">
            <a:extLst>
              <a:ext uri="{FF2B5EF4-FFF2-40B4-BE49-F238E27FC236}">
                <a16:creationId xmlns:a16="http://schemas.microsoft.com/office/drawing/2014/main" id="{19FC9C4A-C4CF-4F08-9531-7242E11D02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561" y="1052736"/>
            <a:ext cx="7920880" cy="4467204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Rectangle 10">
            <a:extLst>
              <a:ext uri="{FF2B5EF4-FFF2-40B4-BE49-F238E27FC236}">
                <a16:creationId xmlns:a16="http://schemas.microsoft.com/office/drawing/2014/main" id="{4D71DA4B-438D-40B9-B00C-7F6534EED7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8" y="548680"/>
            <a:ext cx="8977464" cy="5424730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31C0523-C3F7-4BD4-8FFF-C1F742913E6E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449" y="4012780"/>
            <a:ext cx="584048" cy="1047291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B082BEAD-8424-4004-A694-1D099F9B5931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92064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8 Steal away.wav"/>
          </p:stSnd>
        </p:sndAc>
      </p:transition>
    </mc:Choice>
    <mc:Fallback>
      <p:transition spd="slow" advClick="0">
        <p:split orient="vert"/>
        <p:sndAc>
          <p:stSnd>
            <p:snd r:embed="rId2" name="8 Steal aw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repeatCount="indefinite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" presetID="23" presetClass="emph" presetSubtype="0" repeatCount="indefinite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8" presetClass="emph" presetSubtype="0" repeatCount="indefinite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20" dur="2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8" grpId="0" animBg="1"/>
      <p:bldP spid="33" grpId="0" animBg="1"/>
      <p:bldP spid="34" grpId="0" animBg="1"/>
      <p:bldP spid="54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188</TotalTime>
  <Words>36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48</cp:revision>
  <dcterms:created xsi:type="dcterms:W3CDTF">2020-02-21T13:54:42Z</dcterms:created>
  <dcterms:modified xsi:type="dcterms:W3CDTF">2023-04-21T18:52:43Z</dcterms:modified>
</cp:coreProperties>
</file>