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67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4118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52950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936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878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25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0335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9048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60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1602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6036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34989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4E5C-1D28-4367-A3B3-65FDA764C636}" type="datetimeFigureOut">
              <a:rPr lang="fr-CA" smtClean="0"/>
              <a:t>2023-04-22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B4556-498A-43F0-B674-D9A4F619B10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1017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ma-planete.com/file/sns_uploads/37199/images/6ded0db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5197" y="352425"/>
            <a:ext cx="5438103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4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>
        <p:fade/>
        <p:sndAc>
          <p:stSnd>
            <p:snd r:embed="rId2" name="JamesLast_ThemeFromASummerPlace.wav"/>
          </p:stSnd>
        </p:sndAc>
      </p:transition>
    </mc:Choice>
    <mc:Fallback>
      <p:transition spd="slow" advClick="0" advTm="15000">
        <p:fade/>
        <p:sndAc>
          <p:stSnd>
            <p:snd r:embed="rId2" name="JamesLast_ThemeFromASummerPla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049" y="790575"/>
            <a:ext cx="3635071" cy="53911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26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3950" y="600075"/>
            <a:ext cx="3682696" cy="59055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3949" y="0"/>
            <a:ext cx="3654121" cy="64918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3606" y="628650"/>
            <a:ext cx="3693989" cy="57054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00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050" y="590551"/>
            <a:ext cx="3644596" cy="56388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76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3474" y="314325"/>
            <a:ext cx="3654121" cy="60293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7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4899" y="174591"/>
            <a:ext cx="3692221" cy="632145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37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2525" y="0"/>
            <a:ext cx="3644596" cy="647497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31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2525" y="383026"/>
            <a:ext cx="3644596" cy="647497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66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795" y="571500"/>
            <a:ext cx="3640376" cy="56673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79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20943" y="333374"/>
            <a:ext cx="3680129" cy="60293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32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49518" y="685800"/>
            <a:ext cx="3661079" cy="55340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0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49519" y="-19050"/>
            <a:ext cx="3680129" cy="68770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25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2049" y="733425"/>
            <a:ext cx="3654121" cy="55816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5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374" y="298416"/>
            <a:ext cx="3692221" cy="605475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84037">
            <a:off x="7553116" y="2862537"/>
            <a:ext cx="522288" cy="4476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97954">
            <a:off x="7324725" y="2945706"/>
            <a:ext cx="522288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67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0</Words>
  <Application>Microsoft Office PowerPoint</Application>
  <PresentationFormat>Affichage à l'écran (4:3)</PresentationFormat>
  <Paragraphs>0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Compte Microsoft</dc:creator>
  <cp:lastModifiedBy>Compte Microsoft</cp:lastModifiedBy>
  <cp:revision>7</cp:revision>
  <dcterms:created xsi:type="dcterms:W3CDTF">2023-04-22T12:52:39Z</dcterms:created>
  <dcterms:modified xsi:type="dcterms:W3CDTF">2023-04-22T14:11:40Z</dcterms:modified>
</cp:coreProperties>
</file>