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9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7" r:id="rId15"/>
    <p:sldId id="266" r:id="rId16"/>
    <p:sldId id="265" r:id="rId17"/>
    <p:sldId id="263" r:id="rId18"/>
    <p:sldId id="264" r:id="rId19"/>
    <p:sldId id="284" r:id="rId20"/>
    <p:sldId id="287" r:id="rId21"/>
    <p:sldId id="288" r:id="rId22"/>
    <p:sldId id="289" r:id="rId23"/>
    <p:sldId id="290" r:id="rId24"/>
    <p:sldId id="285" r:id="rId25"/>
    <p:sldId id="262" r:id="rId26"/>
    <p:sldId id="286" r:id="rId27"/>
    <p:sldId id="281" r:id="rId28"/>
    <p:sldId id="282" r:id="rId29"/>
    <p:sldId id="283" r:id="rId30"/>
    <p:sldId id="261" r:id="rId31"/>
    <p:sldId id="291" r:id="rId32"/>
    <p:sldId id="260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1qkj7tDetd5i/3wde5SIg==" hashData="8/4ck8c1XYP4nSGjmY+Q2JJon92xrwYL8b6l8r5yk6mhrv3RhPNm+/Ah6JGwVZtOMwLJTmOVJDpJ4Wzd90aUF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91" autoAdjust="0"/>
    <p:restoredTop sz="94660"/>
  </p:normalViewPr>
  <p:slideViewPr>
    <p:cSldViewPr snapToGrid="0">
      <p:cViewPr varScale="1">
        <p:scale>
          <a:sx n="71" d="100"/>
          <a:sy n="71" d="100"/>
        </p:scale>
        <p:origin x="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416CFD-FC85-505C-5375-F8460C9420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03BE68-E431-0775-220B-F2618169A7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38F4D9-896F-23D4-E520-D4541DAE2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A204DB-3A2A-3479-3D87-62D39E0C8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212B76-04E2-7094-8F62-B0B1BB11C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3787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6E7D3F-9199-52E7-1463-8A00995D2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7FFFF2-AC6F-3D0F-93E4-5ECE094BF4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F08C64-57C1-CC84-B9C0-53CB24398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08AA61-5FC6-039E-704A-D4061501B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604ED4-FEAA-B99A-5339-B270078A9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81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3B14CC-ADE7-0C20-3163-9C8436982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42DCE10-2939-FBB0-7EDD-676FDCC9B6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B015BB-4D11-CBD9-F3F5-6A0A6A3EE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32FAFF-EB98-7D23-5CCF-63BA7042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AF0BEC-195A-CAC6-615B-5046989A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4611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B35688-846F-C25B-8A4D-849F13F13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C9F637-4BB7-4C9A-2AD3-DE6CAACA4E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44E2AC-1AB3-93A3-33C2-6A7E2BF87E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5975E87-C913-63FD-B773-18D340135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7F689F-CA01-1785-7A3B-20D45E76E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5AA6B7-EA15-3D0E-4E06-F3A59D92B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419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9E7770-5137-ECC5-B908-1A92D05453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0017BC2-886C-FB78-A639-C38B39DF6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C8337EB-D699-BA1D-EC46-3982DFD388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40523EC-2528-A0CD-01C0-6750710527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4297D25-2C53-A671-DD56-2E8A6B0AC1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8947C4C-8668-4820-6297-64353B4A8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F322464-FC28-5BDC-E8AD-B13BE39E9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905C04D-7F82-2B77-8435-C15B1301A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840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35108A-60E7-A38A-6F7E-B324D8B7E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BCC8EB0-554B-5DFA-C8FA-32B4461D1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54A5793-2F04-9B28-DA74-26FC52707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96AA584-AA93-0B46-4973-CC6528389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81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00476ED-2A53-421B-0F58-710423A48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3194EED-0229-8F82-824B-687C33657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B2967D-8656-AFE4-2B74-3C543B1EC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8457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88E1EB-F4ED-44EC-E53A-50F676C1C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76F164-2C80-9F49-AC04-224280D22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53F9F92-CAC1-4927-EAD1-CB98B92614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06CADCF-A9F6-C437-BD05-0532152D7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35B598-32CE-C3B4-805E-F7BDB9882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18CE09-6F88-7DB7-2BF0-45B01475C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684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2B152D-4355-E28C-D095-0F576DDE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3BD7575-BA4D-18FE-34CC-8436F75231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EA4600-816D-E96E-4E28-B4B2C22175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2E00909-6F80-3132-71DA-B5EB471FC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5136635-8F89-A23E-300E-0224A5BB5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0EDA964-519F-1321-66F5-D6F85D8F1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167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3F3E5-9B81-713D-F598-CE2B582B0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575C0FC-4E92-741A-D8AA-843F183E30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F492A4-4342-1923-11BA-672DB8CD7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70AA9C-2149-113B-EC39-F65810175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4EED87-A80C-2B14-EA69-A55CBAC6C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207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8CE63A0-F4F6-AE27-1A3A-22A9526E04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F3FCF39-BF1E-C852-F3B7-5C125EFD02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DBBB7D-BB76-88F6-19CC-E4B2430A1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85F745-6910-BB19-344C-B70005DB75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26F201-10E4-1CC9-D556-FDF895C0D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08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E382B14-8EA4-3052-02E6-7E9536B91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54FBB6-22B4-9AFF-74B7-AE8613C3A5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C90377-DE9E-BE1B-FCA8-F1A11E01AD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780-EF53-4665-BAE7-30008D34EF30}" type="datetimeFigureOut">
              <a:rPr lang="fr-FR" smtClean="0"/>
              <a:t>20/04/2023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BF537E7-CE0B-BC2D-D03C-389C88890F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975F25-9EDA-7A34-3BD9-A3ECF4EE5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FA70FD-712E-477E-B492-566BE639A8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994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ive&#10;&#10;Description générée automatiquement">
            <a:extLst>
              <a:ext uri="{FF2B5EF4-FFF2-40B4-BE49-F238E27FC236}">
                <a16:creationId xmlns:a16="http://schemas.microsoft.com/office/drawing/2014/main" id="{8361EBE7-56BC-2F6A-0188-5C026C8E69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4503" y="819000"/>
            <a:ext cx="783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2133BD-5B83-D290-E51B-2A2D9428CECE}"/>
              </a:ext>
            </a:extLst>
          </p:cNvPr>
          <p:cNvSpPr txBox="1"/>
          <p:nvPr/>
        </p:nvSpPr>
        <p:spPr>
          <a:xfrm>
            <a:off x="4303913" y="6039000"/>
            <a:ext cx="88350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 de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r>
              <a:rPr lang="fr-FR" sz="2000" b="1" dirty="0">
                <a:solidFill>
                  <a:schemeClr val="bg1"/>
                </a:solidFill>
              </a:rPr>
              <a:t> vu depuis l’amont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5D8FF12-07DF-9A56-58E8-5BBF0AB62D73}"/>
              </a:ext>
            </a:extLst>
          </p:cNvPr>
          <p:cNvSpPr txBox="1"/>
          <p:nvPr/>
        </p:nvSpPr>
        <p:spPr>
          <a:xfrm>
            <a:off x="3365730" y="357335"/>
            <a:ext cx="795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Le Port De </a:t>
            </a:r>
            <a:r>
              <a:rPr lang="fr-FR" sz="2400" b="1" dirty="0" err="1">
                <a:solidFill>
                  <a:schemeClr val="bg1"/>
                </a:solidFill>
              </a:rPr>
              <a:t>Doëlan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8086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  <p:sndAc>
          <p:stSnd loop="1">
            <p:snd r:embed="rId2" name="glenmor-cet amour là.wmv.wav"/>
          </p:stSnd>
        </p:sndAc>
      </p:transition>
    </mc:Choice>
    <mc:Fallback>
      <p:transition spd="slow" advClick="0" advTm="17000">
        <p:fade/>
        <p:sndAc>
          <p:stSnd loop="1">
            <p:snd r:embed="rId2" name="glenmor-cet amour là.wmv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eau&#10;&#10;Description générée automatiquement">
            <a:extLst>
              <a:ext uri="{FF2B5EF4-FFF2-40B4-BE49-F238E27FC236}">
                <a16:creationId xmlns:a16="http://schemas.microsoft.com/office/drawing/2014/main" id="{D49C49D4-9A98-FBC0-C241-D2D5B9EC9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82" y="819000"/>
            <a:ext cx="784783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F025B9-F118-D493-F4C6-4D4760CF6764}"/>
              </a:ext>
            </a:extLst>
          </p:cNvPr>
          <p:cNvSpPr txBox="1"/>
          <p:nvPr/>
        </p:nvSpPr>
        <p:spPr>
          <a:xfrm>
            <a:off x="3031435" y="6003037"/>
            <a:ext cx="82543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Clohars-Carnoët,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r>
              <a:rPr lang="fr-FR" sz="2000" b="1" dirty="0">
                <a:solidFill>
                  <a:schemeClr val="bg1"/>
                </a:solidFill>
              </a:rPr>
              <a:t>, le phare aval à l’entrée du port</a:t>
            </a:r>
          </a:p>
        </p:txBody>
      </p:sp>
    </p:spTree>
    <p:extLst>
      <p:ext uri="{BB962C8B-B14F-4D97-AF65-F5344CB8AC3E}">
        <p14:creationId xmlns:p14="http://schemas.microsoft.com/office/powerpoint/2010/main" val="38555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bateau&#10;&#10;Description générée automatiquement">
            <a:extLst>
              <a:ext uri="{FF2B5EF4-FFF2-40B4-BE49-F238E27FC236}">
                <a16:creationId xmlns:a16="http://schemas.microsoft.com/office/drawing/2014/main" id="{9D89CF4B-CC44-D0D6-3974-6937EE231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82" y="819000"/>
            <a:ext cx="784783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5093AB-7154-EC37-12C7-9AA7F96B9479}"/>
              </a:ext>
            </a:extLst>
          </p:cNvPr>
          <p:cNvSpPr txBox="1"/>
          <p:nvPr/>
        </p:nvSpPr>
        <p:spPr>
          <a:xfrm>
            <a:off x="4707924" y="5965967"/>
            <a:ext cx="86497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Doëlan</a:t>
            </a:r>
            <a:r>
              <a:rPr lang="fr-FR" sz="2000" b="1" dirty="0"/>
              <a:t>, le port coté mer</a:t>
            </a:r>
          </a:p>
        </p:txBody>
      </p:sp>
    </p:spTree>
    <p:extLst>
      <p:ext uri="{BB962C8B-B14F-4D97-AF65-F5344CB8AC3E}">
        <p14:creationId xmlns:p14="http://schemas.microsoft.com/office/powerpoint/2010/main" val="772949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nature, rocher&#10;&#10;Description générée automatiquement">
            <a:extLst>
              <a:ext uri="{FF2B5EF4-FFF2-40B4-BE49-F238E27FC236}">
                <a16:creationId xmlns:a16="http://schemas.microsoft.com/office/drawing/2014/main" id="{F7D611A3-3505-4D2C-D4F3-D939B4FB5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82" y="819000"/>
            <a:ext cx="784783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BE50C4-188C-B80F-EFB0-C31F8BC7DD6F}"/>
              </a:ext>
            </a:extLst>
          </p:cNvPr>
          <p:cNvSpPr txBox="1"/>
          <p:nvPr/>
        </p:nvSpPr>
        <p:spPr>
          <a:xfrm>
            <a:off x="4213654" y="6039000"/>
            <a:ext cx="8353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Port de </a:t>
            </a:r>
            <a:r>
              <a:rPr lang="fr-FR" sz="2000" b="1" dirty="0" err="1"/>
              <a:t>Doëlan</a:t>
            </a:r>
            <a:r>
              <a:rPr lang="fr-FR" sz="2000" b="1" dirty="0"/>
              <a:t> et son phare amont</a:t>
            </a:r>
          </a:p>
        </p:txBody>
      </p:sp>
    </p:spTree>
    <p:extLst>
      <p:ext uri="{BB962C8B-B14F-4D97-AF65-F5344CB8AC3E}">
        <p14:creationId xmlns:p14="http://schemas.microsoft.com/office/powerpoint/2010/main" val="3856208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herbe, rocher&#10;&#10;Description générée automatiquement">
            <a:extLst>
              <a:ext uri="{FF2B5EF4-FFF2-40B4-BE49-F238E27FC236}">
                <a16:creationId xmlns:a16="http://schemas.microsoft.com/office/drawing/2014/main" id="{E00A639E-5EED-14A8-8F16-43B6D53BD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1000" y="819000"/>
            <a:ext cx="783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F076A4-9863-526C-5996-DF5CC634268F}"/>
              </a:ext>
            </a:extLst>
          </p:cNvPr>
          <p:cNvSpPr txBox="1"/>
          <p:nvPr/>
        </p:nvSpPr>
        <p:spPr>
          <a:xfrm>
            <a:off x="2990335" y="6052464"/>
            <a:ext cx="89462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/>
              <a:t>Doëlan</a:t>
            </a:r>
            <a:r>
              <a:rPr lang="fr-FR" sz="2000" b="1" dirty="0"/>
              <a:t>, la maison de Paul Guimard et de Benoîte Groult</a:t>
            </a:r>
          </a:p>
        </p:txBody>
      </p:sp>
    </p:spTree>
    <p:extLst>
      <p:ext uri="{BB962C8B-B14F-4D97-AF65-F5344CB8AC3E}">
        <p14:creationId xmlns:p14="http://schemas.microsoft.com/office/powerpoint/2010/main" val="3984605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herbe, nature&#10;&#10;Description générée automatiquement">
            <a:extLst>
              <a:ext uri="{FF2B5EF4-FFF2-40B4-BE49-F238E27FC236}">
                <a16:creationId xmlns:a16="http://schemas.microsoft.com/office/drawing/2014/main" id="{2EBBE432-C3EF-9826-E593-32886B2DFFA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43534" y="837000"/>
            <a:ext cx="6904932" cy="50077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7F1FC0-EB17-4804-AEDE-0541339CF6E1}"/>
              </a:ext>
            </a:extLst>
          </p:cNvPr>
          <p:cNvSpPr txBox="1"/>
          <p:nvPr/>
        </p:nvSpPr>
        <p:spPr>
          <a:xfrm>
            <a:off x="4534931" y="5820945"/>
            <a:ext cx="6499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profiter du paysage marin !</a:t>
            </a:r>
          </a:p>
        </p:txBody>
      </p:sp>
    </p:spTree>
    <p:extLst>
      <p:ext uri="{BB962C8B-B14F-4D97-AF65-F5344CB8AC3E}">
        <p14:creationId xmlns:p14="http://schemas.microsoft.com/office/powerpoint/2010/main" val="3441921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cher, herbe, nature&#10;&#10;Description générée automatiquement">
            <a:extLst>
              <a:ext uri="{FF2B5EF4-FFF2-40B4-BE49-F238E27FC236}">
                <a16:creationId xmlns:a16="http://schemas.microsoft.com/office/drawing/2014/main" id="{63FB694D-8E2E-76BB-51DF-EE764A2E793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9558" y="879057"/>
            <a:ext cx="6952883" cy="49409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994C62-7FB6-D273-8D69-AFA8A1EA9E58}"/>
              </a:ext>
            </a:extLst>
          </p:cNvPr>
          <p:cNvSpPr txBox="1"/>
          <p:nvPr/>
        </p:nvSpPr>
        <p:spPr>
          <a:xfrm>
            <a:off x="2953265" y="5778888"/>
            <a:ext cx="77600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Promenade le long de la mer, air marin pleins les poumons !</a:t>
            </a:r>
          </a:p>
        </p:txBody>
      </p:sp>
    </p:spTree>
    <p:extLst>
      <p:ext uri="{BB962C8B-B14F-4D97-AF65-F5344CB8AC3E}">
        <p14:creationId xmlns:p14="http://schemas.microsoft.com/office/powerpoint/2010/main" val="924170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lein air, éléments, plusieurs&#10;&#10;Description générée automatiquement">
            <a:extLst>
              <a:ext uri="{FF2B5EF4-FFF2-40B4-BE49-F238E27FC236}">
                <a16:creationId xmlns:a16="http://schemas.microsoft.com/office/drawing/2014/main" id="{FC1B3225-9819-C2DF-CEE9-28A119EB41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9558" y="916733"/>
            <a:ext cx="6952883" cy="506393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2B3A93-E926-0697-DBD5-BDA17BC29FBB}"/>
              </a:ext>
            </a:extLst>
          </p:cNvPr>
          <p:cNvSpPr txBox="1"/>
          <p:nvPr/>
        </p:nvSpPr>
        <p:spPr>
          <a:xfrm>
            <a:off x="4188942" y="5980670"/>
            <a:ext cx="70433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arrivés au joli petit Port de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015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ersonnes&#10;&#10;Description générée automatiquement">
            <a:extLst>
              <a:ext uri="{FF2B5EF4-FFF2-40B4-BE49-F238E27FC236}">
                <a16:creationId xmlns:a16="http://schemas.microsoft.com/office/drawing/2014/main" id="{7BB534FC-CD53-9C53-CE92-B5A648FE64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9558" y="819000"/>
            <a:ext cx="6952883" cy="506823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98A158-E9C7-49CA-AFC2-5864E5DDF921}"/>
              </a:ext>
            </a:extLst>
          </p:cNvPr>
          <p:cNvSpPr txBox="1"/>
          <p:nvPr/>
        </p:nvSpPr>
        <p:spPr>
          <a:xfrm>
            <a:off x="3432131" y="5887233"/>
            <a:ext cx="8329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C’est l’été, il fait chaud, c’est le début des vacances</a:t>
            </a:r>
          </a:p>
          <a:p>
            <a:r>
              <a:rPr lang="fr-FR" sz="2000" b="1" dirty="0">
                <a:solidFill>
                  <a:schemeClr val="bg1"/>
                </a:solidFill>
              </a:rPr>
              <a:t>il y a beaucoup de badauds !</a:t>
            </a:r>
          </a:p>
        </p:txBody>
      </p:sp>
    </p:spTree>
    <p:extLst>
      <p:ext uri="{BB962C8B-B14F-4D97-AF65-F5344CB8AC3E}">
        <p14:creationId xmlns:p14="http://schemas.microsoft.com/office/powerpoint/2010/main" val="3312595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scène&#10;&#10;Description générée automatiquement">
            <a:extLst>
              <a:ext uri="{FF2B5EF4-FFF2-40B4-BE49-F238E27FC236}">
                <a16:creationId xmlns:a16="http://schemas.microsoft.com/office/drawing/2014/main" id="{E010C8A0-74BF-010F-1A78-A2EB253AD1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9558" y="700315"/>
            <a:ext cx="6952883" cy="502121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B7EC80-4678-DE08-7AFC-2D71BEA2CE3C}"/>
              </a:ext>
            </a:extLst>
          </p:cNvPr>
          <p:cNvSpPr txBox="1"/>
          <p:nvPr/>
        </p:nvSpPr>
        <p:spPr>
          <a:xfrm>
            <a:off x="2567307" y="5721531"/>
            <a:ext cx="7850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bateaux attendent tranquillement le retour de leurs propriétaires</a:t>
            </a:r>
          </a:p>
        </p:txBody>
      </p:sp>
    </p:spTree>
    <p:extLst>
      <p:ext uri="{BB962C8B-B14F-4D97-AF65-F5344CB8AC3E}">
        <p14:creationId xmlns:p14="http://schemas.microsoft.com/office/powerpoint/2010/main" val="3856478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plein air, parc&#10;&#10;Description générée automatiquement">
            <a:extLst>
              <a:ext uri="{FF2B5EF4-FFF2-40B4-BE49-F238E27FC236}">
                <a16:creationId xmlns:a16="http://schemas.microsoft.com/office/drawing/2014/main" id="{60A13017-A548-5E2E-376B-CA5D9669C0E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9558" y="819000"/>
            <a:ext cx="6952883" cy="503316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7D4C78-2480-B38A-9F5B-0DE16D4E4601}"/>
              </a:ext>
            </a:extLst>
          </p:cNvPr>
          <p:cNvSpPr txBox="1"/>
          <p:nvPr/>
        </p:nvSpPr>
        <p:spPr>
          <a:xfrm>
            <a:off x="4294778" y="5852160"/>
            <a:ext cx="8089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L’endroit idéal pour le pique-nique !</a:t>
            </a:r>
          </a:p>
        </p:txBody>
      </p:sp>
    </p:spTree>
    <p:extLst>
      <p:ext uri="{BB962C8B-B14F-4D97-AF65-F5344CB8AC3E}">
        <p14:creationId xmlns:p14="http://schemas.microsoft.com/office/powerpoint/2010/main" val="2423370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ature, rocher&#10;&#10;Description générée automatiquement">
            <a:extLst>
              <a:ext uri="{FF2B5EF4-FFF2-40B4-BE49-F238E27FC236}">
                <a16:creationId xmlns:a16="http://schemas.microsoft.com/office/drawing/2014/main" id="{EC3FB414-BAE1-3BC8-8BCF-60A77303FB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9558" y="819000"/>
            <a:ext cx="6952883" cy="503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355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erbe, plein air, nature&#10;&#10;Description générée automatiquement">
            <a:extLst>
              <a:ext uri="{FF2B5EF4-FFF2-40B4-BE49-F238E27FC236}">
                <a16:creationId xmlns:a16="http://schemas.microsoft.com/office/drawing/2014/main" id="{70DA8CB7-6F4A-4EAF-42CA-B3167F2360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9558" y="819000"/>
            <a:ext cx="6952883" cy="507234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FE9E9C-D563-13AA-0E3A-94CF17DD0AAD}"/>
              </a:ext>
            </a:extLst>
          </p:cNvPr>
          <p:cNvSpPr txBox="1"/>
          <p:nvPr/>
        </p:nvSpPr>
        <p:spPr>
          <a:xfrm>
            <a:off x="5290457" y="5838945"/>
            <a:ext cx="73935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Paysage breton</a:t>
            </a:r>
          </a:p>
        </p:txBody>
      </p:sp>
    </p:spTree>
    <p:extLst>
      <p:ext uri="{BB962C8B-B14F-4D97-AF65-F5344CB8AC3E}">
        <p14:creationId xmlns:p14="http://schemas.microsoft.com/office/powerpoint/2010/main" val="4155450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objets en métal, rive&#10;&#10;Description générée automatiquement">
            <a:extLst>
              <a:ext uri="{FF2B5EF4-FFF2-40B4-BE49-F238E27FC236}">
                <a16:creationId xmlns:a16="http://schemas.microsoft.com/office/drawing/2014/main" id="{253C40F5-8501-1B7F-9BB6-A6605A0B3F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8769" y="819000"/>
            <a:ext cx="6952883" cy="522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357871A-DEB9-716A-CD53-33A0CC93FD35}"/>
              </a:ext>
            </a:extLst>
          </p:cNvPr>
          <p:cNvSpPr txBox="1"/>
          <p:nvPr/>
        </p:nvSpPr>
        <p:spPr>
          <a:xfrm>
            <a:off x="8334103" y="2730137"/>
            <a:ext cx="38578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Julien </a:t>
            </a:r>
            <a:r>
              <a:rPr lang="fr-FR" sz="2400" b="1" dirty="0" err="1">
                <a:solidFill>
                  <a:schemeClr val="bg1"/>
                </a:solidFill>
              </a:rPr>
              <a:t>Quere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Cette ancre est celle du « Julien </a:t>
            </a:r>
            <a:r>
              <a:rPr lang="fr-FR" sz="2400" b="1" dirty="0" err="1">
                <a:solidFill>
                  <a:schemeClr val="bg1"/>
                </a:solidFill>
              </a:rPr>
              <a:t>Quere</a:t>
            </a:r>
            <a:r>
              <a:rPr lang="fr-FR" sz="2400" b="1" dirty="0">
                <a:solidFill>
                  <a:schemeClr val="bg1"/>
                </a:solidFill>
              </a:rPr>
              <a:t> »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un chalutier de 55 mètres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victime de la mer dans la nuit du 20 au 21 janvier 1995</a:t>
            </a:r>
          </a:p>
        </p:txBody>
      </p:sp>
    </p:spTree>
    <p:extLst>
      <p:ext uri="{BB962C8B-B14F-4D97-AF65-F5344CB8AC3E}">
        <p14:creationId xmlns:p14="http://schemas.microsoft.com/office/powerpoint/2010/main" val="2548853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bateau&#10;&#10;Description générée automatiquement">
            <a:extLst>
              <a:ext uri="{FF2B5EF4-FFF2-40B4-BE49-F238E27FC236}">
                <a16:creationId xmlns:a16="http://schemas.microsoft.com/office/drawing/2014/main" id="{707B61A0-039A-77FC-253F-F8B0104A8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0" y="774700"/>
            <a:ext cx="8001000" cy="5308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5425BB-1C0C-89DD-284B-26924A1CDCE5}"/>
              </a:ext>
            </a:extLst>
          </p:cNvPr>
          <p:cNvSpPr txBox="1"/>
          <p:nvPr/>
        </p:nvSpPr>
        <p:spPr>
          <a:xfrm>
            <a:off x="5133703" y="5986901"/>
            <a:ext cx="86606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Port de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501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bateau&#10;&#10;Description générée automatiquement">
            <a:extLst>
              <a:ext uri="{FF2B5EF4-FFF2-40B4-BE49-F238E27FC236}">
                <a16:creationId xmlns:a16="http://schemas.microsoft.com/office/drawing/2014/main" id="{282AE392-67FF-0CCC-8608-3BF73CCB23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1533525"/>
            <a:ext cx="7924800" cy="3790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FEA69D-A888-A7E4-9C01-B1440FBDC810}"/>
              </a:ext>
            </a:extLst>
          </p:cNvPr>
          <p:cNvSpPr txBox="1"/>
          <p:nvPr/>
        </p:nvSpPr>
        <p:spPr>
          <a:xfrm>
            <a:off x="4924697" y="5415915"/>
            <a:ext cx="88304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port de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237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bateau&#10;&#10;Description générée automatiquement">
            <a:extLst>
              <a:ext uri="{FF2B5EF4-FFF2-40B4-BE49-F238E27FC236}">
                <a16:creationId xmlns:a16="http://schemas.microsoft.com/office/drawing/2014/main" id="{B5C8E1FA-8981-3E01-8EE7-F45BB582E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9142" y="819000"/>
            <a:ext cx="804587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9FA7D4-2E8E-8276-0600-38968C6C82CD}"/>
              </a:ext>
            </a:extLst>
          </p:cNvPr>
          <p:cNvSpPr txBox="1"/>
          <p:nvPr/>
        </p:nvSpPr>
        <p:spPr>
          <a:xfrm>
            <a:off x="5021217" y="5921435"/>
            <a:ext cx="782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Port de </a:t>
            </a:r>
            <a:r>
              <a:rPr lang="fr-FR" sz="2400" b="1" dirty="0" err="1">
                <a:solidFill>
                  <a:schemeClr val="bg1"/>
                </a:solidFill>
              </a:rPr>
              <a:t>Doëlan</a:t>
            </a:r>
            <a:r>
              <a:rPr lang="fr-FR" sz="2400" b="1" dirty="0">
                <a:solidFill>
                  <a:schemeClr val="bg1"/>
                </a:solidFill>
              </a:rPr>
              <a:t> ,</a:t>
            </a:r>
          </a:p>
        </p:txBody>
      </p:sp>
    </p:spTree>
    <p:extLst>
      <p:ext uri="{BB962C8B-B14F-4D97-AF65-F5344CB8AC3E}">
        <p14:creationId xmlns:p14="http://schemas.microsoft.com/office/powerpoint/2010/main" val="1248631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arbre, plein air, bateau&#10;&#10;Description générée automatiquement">
            <a:extLst>
              <a:ext uri="{FF2B5EF4-FFF2-40B4-BE49-F238E27FC236}">
                <a16:creationId xmlns:a16="http://schemas.microsoft.com/office/drawing/2014/main" id="{75F297FF-BB2F-4A01-17AA-328F78C82D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0254" y="819000"/>
            <a:ext cx="7369446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F09BDB-5A26-D4FB-0F48-DAF66947B858}"/>
              </a:ext>
            </a:extLst>
          </p:cNvPr>
          <p:cNvSpPr txBox="1"/>
          <p:nvPr/>
        </p:nvSpPr>
        <p:spPr>
          <a:xfrm>
            <a:off x="3872753" y="5949921"/>
            <a:ext cx="80413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Phare amont de </a:t>
            </a:r>
            <a:r>
              <a:rPr lang="fr-FR" sz="2000" b="1" dirty="0" err="1"/>
              <a:t>Doëlan</a:t>
            </a:r>
            <a:r>
              <a:rPr lang="fr-FR" sz="2000" b="1" dirty="0"/>
              <a:t> Clohars-Carnoët, </a:t>
            </a:r>
          </a:p>
        </p:txBody>
      </p:sp>
    </p:spTree>
    <p:extLst>
      <p:ext uri="{BB962C8B-B14F-4D97-AF65-F5344CB8AC3E}">
        <p14:creationId xmlns:p14="http://schemas.microsoft.com/office/powerpoint/2010/main" val="2641175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maison&#10;&#10;Description générée automatiquement">
            <a:extLst>
              <a:ext uri="{FF2B5EF4-FFF2-40B4-BE49-F238E27FC236}">
                <a16:creationId xmlns:a16="http://schemas.microsoft.com/office/drawing/2014/main" id="{F71FDA50-F063-349B-6B35-E09EB9C684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433" y="819000"/>
            <a:ext cx="662365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8360B5-D7F9-949B-3B97-AF4C60C42B03}"/>
              </a:ext>
            </a:extLst>
          </p:cNvPr>
          <p:cNvSpPr txBox="1"/>
          <p:nvPr/>
        </p:nvSpPr>
        <p:spPr>
          <a:xfrm>
            <a:off x="5268080" y="5943198"/>
            <a:ext cx="67401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mairie.</a:t>
            </a:r>
          </a:p>
        </p:txBody>
      </p:sp>
    </p:spTree>
    <p:extLst>
      <p:ext uri="{BB962C8B-B14F-4D97-AF65-F5344CB8AC3E}">
        <p14:creationId xmlns:p14="http://schemas.microsoft.com/office/powerpoint/2010/main" val="1219882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lage&#10;&#10;Description générée automatiquement">
            <a:extLst>
              <a:ext uri="{FF2B5EF4-FFF2-40B4-BE49-F238E27FC236}">
                <a16:creationId xmlns:a16="http://schemas.microsoft.com/office/drawing/2014/main" id="{BB92C3C4-0A44-3416-B9A3-4CDA58AC31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2188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34C821-0422-41BD-0EEF-0281C7D8577A}"/>
              </a:ext>
            </a:extLst>
          </p:cNvPr>
          <p:cNvSpPr txBox="1"/>
          <p:nvPr/>
        </p:nvSpPr>
        <p:spPr>
          <a:xfrm>
            <a:off x="3348318" y="6039000"/>
            <a:ext cx="77186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Banc de sable gênant l'entrée dans la ria de la </a:t>
            </a:r>
            <a:r>
              <a:rPr lang="fr-FR" sz="2000" b="1" dirty="0" err="1"/>
              <a:t>Laïta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52559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erbe, eau&#10;&#10;Description générée automatiquement">
            <a:extLst>
              <a:ext uri="{FF2B5EF4-FFF2-40B4-BE49-F238E27FC236}">
                <a16:creationId xmlns:a16="http://schemas.microsoft.com/office/drawing/2014/main" id="{4CE1B2E7-DDFC-32CC-F398-F834CDDEB3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D50E54-93F2-D842-ED97-D4EAD9A83F98}"/>
              </a:ext>
            </a:extLst>
          </p:cNvPr>
          <p:cNvSpPr txBox="1"/>
          <p:nvPr/>
        </p:nvSpPr>
        <p:spPr>
          <a:xfrm>
            <a:off x="2931459" y="6039000"/>
            <a:ext cx="9722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plage de </a:t>
            </a:r>
            <a:r>
              <a:rPr lang="fr-FR" sz="2000" b="1" dirty="0" err="1"/>
              <a:t>Bellangenet</a:t>
            </a:r>
            <a:r>
              <a:rPr lang="fr-FR" sz="2000" b="1" dirty="0"/>
              <a:t> vue depuis la pointe de </a:t>
            </a:r>
            <a:r>
              <a:rPr lang="fr-FR" sz="2000" b="1" dirty="0" err="1"/>
              <a:t>Bellangenet</a:t>
            </a:r>
            <a:r>
              <a:rPr lang="fr-FR" sz="2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3247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B652DDD7-6E38-603B-1479-620C3D32C8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115" y="1392518"/>
            <a:ext cx="10749769" cy="3852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6F9430E-99F0-BC5E-EF60-AF45215D7F20}"/>
              </a:ext>
            </a:extLst>
          </p:cNvPr>
          <p:cNvSpPr txBox="1"/>
          <p:nvPr/>
        </p:nvSpPr>
        <p:spPr>
          <a:xfrm>
            <a:off x="465621" y="5465482"/>
            <a:ext cx="11470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petit port de </a:t>
            </a:r>
            <a:r>
              <a:rPr lang="fr-FR" sz="2000" b="1" dirty="0" err="1">
                <a:solidFill>
                  <a:schemeClr val="bg1"/>
                </a:solidFill>
              </a:rPr>
              <a:t>Porsmoric</a:t>
            </a:r>
            <a:r>
              <a:rPr lang="fr-FR" sz="2000" b="1" dirty="0">
                <a:solidFill>
                  <a:schemeClr val="bg1"/>
                </a:solidFill>
              </a:rPr>
              <a:t> en Clohars-Carnoët (rive droite de la </a:t>
            </a:r>
            <a:r>
              <a:rPr lang="fr-FR" sz="2000" b="1" dirty="0" err="1">
                <a:solidFill>
                  <a:schemeClr val="bg1"/>
                </a:solidFill>
              </a:rPr>
              <a:t>Laïta</a:t>
            </a:r>
            <a:r>
              <a:rPr lang="fr-FR" sz="2000" b="1" dirty="0">
                <a:solidFill>
                  <a:schemeClr val="bg1"/>
                </a:solidFill>
              </a:rPr>
              <a:t>) vu depuis la rive gauche de la </a:t>
            </a:r>
            <a:r>
              <a:rPr lang="fr-FR" sz="2000" b="1" dirty="0" err="1">
                <a:solidFill>
                  <a:schemeClr val="bg1"/>
                </a:solidFill>
              </a:rPr>
              <a:t>Laïta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801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28CEE984-8C43-B4D4-A6BE-798697AEFB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0246" y="945000"/>
            <a:ext cx="10551508" cy="496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D5DDB6-F002-62CA-E385-F7C8AF5B940F}"/>
              </a:ext>
            </a:extLst>
          </p:cNvPr>
          <p:cNvSpPr txBox="1"/>
          <p:nvPr/>
        </p:nvSpPr>
        <p:spPr>
          <a:xfrm>
            <a:off x="2554941" y="5913000"/>
            <a:ext cx="87002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L'estuaire de la </a:t>
            </a:r>
            <a:r>
              <a:rPr lang="fr-FR" sz="2000" b="1" dirty="0" err="1">
                <a:solidFill>
                  <a:schemeClr val="bg1"/>
                </a:solidFill>
              </a:rPr>
              <a:t>Laïta</a:t>
            </a:r>
            <a:r>
              <a:rPr lang="fr-FR" sz="2000" b="1" dirty="0">
                <a:solidFill>
                  <a:schemeClr val="bg1"/>
                </a:solidFill>
              </a:rPr>
              <a:t> à marée basse vu depuis le port de </a:t>
            </a:r>
            <a:r>
              <a:rPr lang="fr-FR" sz="2000" b="1" dirty="0" err="1">
                <a:solidFill>
                  <a:schemeClr val="bg1"/>
                </a:solidFill>
              </a:rPr>
              <a:t>Porsmoric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7372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2D9C4F3B-9E2B-E745-9FBD-F38DFEE1F8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866E8A-582F-A3BF-E7EF-5CE2960C192D}"/>
              </a:ext>
            </a:extLst>
          </p:cNvPr>
          <p:cNvSpPr txBox="1"/>
          <p:nvPr/>
        </p:nvSpPr>
        <p:spPr>
          <a:xfrm>
            <a:off x="4472841" y="6039000"/>
            <a:ext cx="102063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L'Anse de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r>
              <a:rPr lang="fr-FR" sz="2000" b="1" dirty="0">
                <a:solidFill>
                  <a:schemeClr val="bg1"/>
                </a:solidFill>
              </a:rPr>
              <a:t> à marée basse</a:t>
            </a:r>
          </a:p>
        </p:txBody>
      </p:sp>
    </p:spTree>
    <p:extLst>
      <p:ext uri="{BB962C8B-B14F-4D97-AF65-F5344CB8AC3E}">
        <p14:creationId xmlns:p14="http://schemas.microsoft.com/office/powerpoint/2010/main" val="2457630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bateau&#10;&#10;Description générée automatiquement">
            <a:extLst>
              <a:ext uri="{FF2B5EF4-FFF2-40B4-BE49-F238E27FC236}">
                <a16:creationId xmlns:a16="http://schemas.microsoft.com/office/drawing/2014/main" id="{64719495-03FB-F7A0-CBEE-9DDA437952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00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B05F18-1518-CD2B-E056-8B203C311A10}"/>
              </a:ext>
            </a:extLst>
          </p:cNvPr>
          <p:cNvSpPr txBox="1"/>
          <p:nvPr/>
        </p:nvSpPr>
        <p:spPr>
          <a:xfrm>
            <a:off x="3482789" y="6039000"/>
            <a:ext cx="85388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ria et le port de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r>
              <a:rPr lang="fr-FR" sz="2000" b="1" dirty="0">
                <a:solidFill>
                  <a:schemeClr val="bg1"/>
                </a:solidFill>
              </a:rPr>
              <a:t> (vus de la rive droite) 1</a:t>
            </a:r>
          </a:p>
        </p:txBody>
      </p:sp>
    </p:spTree>
    <p:extLst>
      <p:ext uri="{BB962C8B-B14F-4D97-AF65-F5344CB8AC3E}">
        <p14:creationId xmlns:p14="http://schemas.microsoft.com/office/powerpoint/2010/main" val="4070092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nature, rive&#10;&#10;Description générée automatiquement">
            <a:extLst>
              <a:ext uri="{FF2B5EF4-FFF2-40B4-BE49-F238E27FC236}">
                <a16:creationId xmlns:a16="http://schemas.microsoft.com/office/drawing/2014/main" id="{DAFD1540-B11E-4E25-36D5-DEAD9AE331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0330" y="819000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B08ADC-15AD-DAF6-9B29-D266F6A064D6}"/>
              </a:ext>
            </a:extLst>
          </p:cNvPr>
          <p:cNvSpPr txBox="1"/>
          <p:nvPr/>
        </p:nvSpPr>
        <p:spPr>
          <a:xfrm>
            <a:off x="3469341" y="6039000"/>
            <a:ext cx="80547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ria et le port de </a:t>
            </a:r>
            <a:r>
              <a:rPr lang="fr-FR" sz="2000" b="1" dirty="0" err="1"/>
              <a:t>Doëlan</a:t>
            </a:r>
            <a:r>
              <a:rPr lang="fr-FR" sz="2000" b="1" dirty="0"/>
              <a:t> (vus de la rive droite) 2</a:t>
            </a:r>
          </a:p>
        </p:txBody>
      </p:sp>
    </p:spTree>
    <p:extLst>
      <p:ext uri="{BB962C8B-B14F-4D97-AF65-F5344CB8AC3E}">
        <p14:creationId xmlns:p14="http://schemas.microsoft.com/office/powerpoint/2010/main" val="3819709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ED4CD2F1-7964-00A3-3B8F-22FC0144A1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3067" y="819000"/>
            <a:ext cx="7025865" cy="522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8B38574-48F9-E5F3-EB98-5C2EF6912AE1}"/>
              </a:ext>
            </a:extLst>
          </p:cNvPr>
          <p:cNvSpPr txBox="1"/>
          <p:nvPr/>
        </p:nvSpPr>
        <p:spPr>
          <a:xfrm>
            <a:off x="2818151" y="6039000"/>
            <a:ext cx="79897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L'entrée de la ria et du port de </a:t>
            </a:r>
            <a:r>
              <a:rPr lang="fr-FR" sz="2000" b="1" dirty="0" err="1"/>
              <a:t>Doëlan</a:t>
            </a:r>
            <a:r>
              <a:rPr lang="fr-FR" sz="2000" b="1" dirty="0"/>
              <a:t> (vus de la rive droite) 1</a:t>
            </a:r>
          </a:p>
        </p:txBody>
      </p:sp>
    </p:spTree>
    <p:extLst>
      <p:ext uri="{BB962C8B-B14F-4D97-AF65-F5344CB8AC3E}">
        <p14:creationId xmlns:p14="http://schemas.microsoft.com/office/powerpoint/2010/main" val="2457792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ateau, plein air, flottant&#10;&#10;Description générée automatiquement">
            <a:extLst>
              <a:ext uri="{FF2B5EF4-FFF2-40B4-BE49-F238E27FC236}">
                <a16:creationId xmlns:a16="http://schemas.microsoft.com/office/drawing/2014/main" id="{89A5B203-D412-743F-BF23-EC323036BB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2371" y="819000"/>
            <a:ext cx="6967257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1ADFA6-99D0-3EF6-8BD6-46B2C6D3ABD1}"/>
              </a:ext>
            </a:extLst>
          </p:cNvPr>
          <p:cNvSpPr txBox="1"/>
          <p:nvPr/>
        </p:nvSpPr>
        <p:spPr>
          <a:xfrm>
            <a:off x="3646692" y="6039000"/>
            <a:ext cx="76109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>
                <a:solidFill>
                  <a:schemeClr val="bg1"/>
                </a:solidFill>
              </a:rPr>
              <a:t>Doëlan</a:t>
            </a:r>
            <a:r>
              <a:rPr lang="fr-FR" sz="2000" dirty="0">
                <a:solidFill>
                  <a:schemeClr val="bg1"/>
                </a:solidFill>
              </a:rPr>
              <a:t> : le canot de sauvetage Capitaine Cook</a:t>
            </a:r>
          </a:p>
        </p:txBody>
      </p:sp>
    </p:spTree>
    <p:extLst>
      <p:ext uri="{BB962C8B-B14F-4D97-AF65-F5344CB8AC3E}">
        <p14:creationId xmlns:p14="http://schemas.microsoft.com/office/powerpoint/2010/main" val="353209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plein air, pierre&#10;&#10;Description générée automatiquement">
            <a:extLst>
              <a:ext uri="{FF2B5EF4-FFF2-40B4-BE49-F238E27FC236}">
                <a16:creationId xmlns:a16="http://schemas.microsoft.com/office/drawing/2014/main" id="{03453A70-3B53-B638-C7D6-2D6409585F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193" y="643869"/>
            <a:ext cx="4453614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68F01D-A982-28C1-6165-A3044A341CEE}"/>
              </a:ext>
            </a:extLst>
          </p:cNvPr>
          <p:cNvSpPr txBox="1"/>
          <p:nvPr/>
        </p:nvSpPr>
        <p:spPr>
          <a:xfrm>
            <a:off x="8439462" y="3867462"/>
            <a:ext cx="33577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calvaire de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519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cher, montagne&#10;&#10;Description générée automatiquement">
            <a:extLst>
              <a:ext uri="{FF2B5EF4-FFF2-40B4-BE49-F238E27FC236}">
                <a16:creationId xmlns:a16="http://schemas.microsoft.com/office/drawing/2014/main" id="{8B34F3A0-5DFE-48D7-6BA4-29E1163B98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0" y="861934"/>
            <a:ext cx="6912000" cy="518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C0C862-4EC0-EF6D-4B2E-5FFFFEF2BE06}"/>
              </a:ext>
            </a:extLst>
          </p:cNvPr>
          <p:cNvSpPr txBox="1"/>
          <p:nvPr/>
        </p:nvSpPr>
        <p:spPr>
          <a:xfrm>
            <a:off x="4232223" y="6021000"/>
            <a:ext cx="7959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La maison du Mât </a:t>
            </a:r>
            <a:r>
              <a:rPr lang="fr-FR" sz="2000" b="1" dirty="0" err="1">
                <a:solidFill>
                  <a:schemeClr val="bg1"/>
                </a:solidFill>
              </a:rPr>
              <a:t>Fénoux</a:t>
            </a:r>
            <a:r>
              <a:rPr lang="fr-FR" sz="2000" b="1" dirty="0">
                <a:solidFill>
                  <a:schemeClr val="bg1"/>
                </a:solidFill>
              </a:rPr>
              <a:t> du Pouldu.</a:t>
            </a:r>
          </a:p>
        </p:txBody>
      </p:sp>
    </p:spTree>
    <p:extLst>
      <p:ext uri="{BB962C8B-B14F-4D97-AF65-F5344CB8AC3E}">
        <p14:creationId xmlns:p14="http://schemas.microsoft.com/office/powerpoint/2010/main" val="1359622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erbe, maison&#10;&#10;Description générée automatiquement">
            <a:extLst>
              <a:ext uri="{FF2B5EF4-FFF2-40B4-BE49-F238E27FC236}">
                <a16:creationId xmlns:a16="http://schemas.microsoft.com/office/drawing/2014/main" id="{EC397E27-50B6-F4F9-9152-B51349D42E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3714" y="459000"/>
            <a:ext cx="4424572" cy="594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24B71F-25C5-2B6D-DC42-C614550801C8}"/>
              </a:ext>
            </a:extLst>
          </p:cNvPr>
          <p:cNvSpPr txBox="1"/>
          <p:nvPr/>
        </p:nvSpPr>
        <p:spPr>
          <a:xfrm>
            <a:off x="8439462" y="3732551"/>
            <a:ext cx="35376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monument aux morts de Clohars-Carnoët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0828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au, plein air, ciel&#10;&#10;Description générée automatiquement">
            <a:extLst>
              <a:ext uri="{FF2B5EF4-FFF2-40B4-BE49-F238E27FC236}">
                <a16:creationId xmlns:a16="http://schemas.microsoft.com/office/drawing/2014/main" id="{9E3A062F-A1A3-108E-2F42-059CE807F8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400" y="759072"/>
            <a:ext cx="6960000" cy="522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0C25E4-9BA3-FCC0-C0DE-2773229DF59C}"/>
              </a:ext>
            </a:extLst>
          </p:cNvPr>
          <p:cNvSpPr txBox="1"/>
          <p:nvPr/>
        </p:nvSpPr>
        <p:spPr>
          <a:xfrm>
            <a:off x="1690254" y="5979072"/>
            <a:ext cx="6431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quai Jean-Baptiste Peyron à </a:t>
            </a:r>
            <a:r>
              <a:rPr lang="fr-FR" sz="2000" b="1" dirty="0" err="1">
                <a:solidFill>
                  <a:schemeClr val="bg1"/>
                </a:solidFill>
              </a:rPr>
              <a:t>Doëlan</a:t>
            </a:r>
            <a:r>
              <a:rPr lang="fr-FR" sz="20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A8426D7-BD6B-8213-4AF5-6C898F180B79}"/>
              </a:ext>
            </a:extLst>
          </p:cNvPr>
          <p:cNvSpPr txBox="1"/>
          <p:nvPr/>
        </p:nvSpPr>
        <p:spPr>
          <a:xfrm>
            <a:off x="7442400" y="1911927"/>
            <a:ext cx="4749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 Le Port De </a:t>
            </a:r>
            <a:r>
              <a:rPr lang="fr-FR" sz="2800" b="1" dirty="0" err="1">
                <a:solidFill>
                  <a:schemeClr val="bg1"/>
                </a:solidFill>
              </a:rPr>
              <a:t>Doëlan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C608BBB-6D85-69F3-2B76-C4DDB75A630F}"/>
              </a:ext>
            </a:extLst>
          </p:cNvPr>
          <p:cNvSpPr txBox="1"/>
          <p:nvPr/>
        </p:nvSpPr>
        <p:spPr>
          <a:xfrm>
            <a:off x="8950037" y="4020794"/>
            <a:ext cx="3713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58904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322</Words>
  <Application>Microsoft Office PowerPoint</Application>
  <PresentationFormat>Grand écran</PresentationFormat>
  <Paragraphs>40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2023-04-20T11:19:41Z</dcterms:created>
  <dcterms:modified xsi:type="dcterms:W3CDTF">2023-04-20T13:26:06Z</dcterms:modified>
</cp:coreProperties>
</file>