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1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51" autoAdjust="0"/>
    <p:restoredTop sz="94660"/>
  </p:normalViewPr>
  <p:slideViewPr>
    <p:cSldViewPr>
      <p:cViewPr varScale="1">
        <p:scale>
          <a:sx n="63" d="100"/>
          <a:sy n="63" d="100"/>
        </p:scale>
        <p:origin x="1081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audio" Target="../media/audio5.wav"/><Relationship Id="rId18" Type="http://schemas.openxmlformats.org/officeDocument/2006/relationships/image" Target="../media/image9.jp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audio" Target="../media/audio4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audio" Target="../media/audio3.wav"/><Relationship Id="rId5" Type="http://schemas.openxmlformats.org/officeDocument/2006/relationships/image" Target="../media/image3.gif"/><Relationship Id="rId15" Type="http://schemas.openxmlformats.org/officeDocument/2006/relationships/audio" Target="../media/audio7.wav"/><Relationship Id="rId10" Type="http://schemas.openxmlformats.org/officeDocument/2006/relationships/image" Target="../media/image7.gif"/><Relationship Id="rId19" Type="http://schemas.openxmlformats.org/officeDocument/2006/relationships/image" Target="../media/image10.png"/><Relationship Id="rId4" Type="http://schemas.openxmlformats.org/officeDocument/2006/relationships/image" Target="../media/image2.png"/><Relationship Id="rId9" Type="http://schemas.openxmlformats.org/officeDocument/2006/relationships/audio" Target="../media/audio2.wav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E8E5C32-0C22-E5FC-E5D4-B5F8AD486CC2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166195" y="2769283"/>
            <a:ext cx="5512016" cy="113601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1B88CE5-13D4-424B-81CE-3CD45C72DA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5615204" y="2913995"/>
            <a:ext cx="5512016" cy="906298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89" y="2564904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3">
            <a:extLst>
              <a:ext uri="{FF2B5EF4-FFF2-40B4-BE49-F238E27FC236}">
                <a16:creationId xmlns:a16="http://schemas.microsoft.com/office/drawing/2014/main" id="{8E075C55-542A-4D41-A665-7FDDE2D06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806" y="2569444"/>
            <a:ext cx="757343" cy="121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9502" y="3282781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57721" y="13027"/>
            <a:ext cx="9110160" cy="4836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4306783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325" y="1886663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3077737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6384" y="5535829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837798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3 Rectángulo">
            <a:extLst>
              <a:ext uri="{FF2B5EF4-FFF2-40B4-BE49-F238E27FC236}">
                <a16:creationId xmlns:a16="http://schemas.microsoft.com/office/drawing/2014/main" id="{219BABD4-8C9E-4F64-A2DD-CA90B932FC9D}"/>
              </a:ext>
            </a:extLst>
          </p:cNvPr>
          <p:cNvSpPr/>
          <p:nvPr/>
        </p:nvSpPr>
        <p:spPr>
          <a:xfrm>
            <a:off x="26272" y="675198"/>
            <a:ext cx="885092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Instrumental</a:t>
            </a: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0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Hits</a:t>
            </a: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11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9" name="Picture 55">
            <a:hlinkClick r:id="" action="ppaction://noaction">
              <a:snd r:embed="rId9" name="1 Living next door to Alice.wav"/>
            </a:hlinkClick>
            <a:extLst>
              <a:ext uri="{FF2B5EF4-FFF2-40B4-BE49-F238E27FC236}">
                <a16:creationId xmlns:a16="http://schemas.microsoft.com/office/drawing/2014/main" id="{029ADC5F-5F37-4BA0-BF43-42BE23912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066" y="151011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1" name="2 Delilah.wav"/>
            </a:hlinkClick>
            <a:extLst>
              <a:ext uri="{FF2B5EF4-FFF2-40B4-BE49-F238E27FC236}">
                <a16:creationId xmlns:a16="http://schemas.microsoft.com/office/drawing/2014/main" id="{02694B05-424B-44E8-A001-7B4ABF41EB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038" y="274972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12" name="3 Take my breath away.wav"/>
            </a:hlinkClick>
            <a:extLst>
              <a:ext uri="{FF2B5EF4-FFF2-40B4-BE49-F238E27FC236}">
                <a16:creationId xmlns:a16="http://schemas.microsoft.com/office/drawing/2014/main" id="{5ADEA846-62E9-4694-9B44-109955BBD6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066" y="37518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>
            <a:hlinkClick r:id="" action="ppaction://noaction">
              <a:snd r:embed="rId13" name="6 My friend the wind.wav"/>
            </a:hlinkClick>
            <a:extLst>
              <a:ext uri="{FF2B5EF4-FFF2-40B4-BE49-F238E27FC236}">
                <a16:creationId xmlns:a16="http://schemas.microsoft.com/office/drawing/2014/main" id="{AF202F8D-B24A-458F-B15F-622CC3C2A7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618" y="371033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5">
            <a:hlinkClick r:id="" action="ppaction://noaction">
              <a:snd r:embed="rId2" name="8 A world without you.wav"/>
            </a:hlinkClick>
            <a:extLst>
              <a:ext uri="{FF2B5EF4-FFF2-40B4-BE49-F238E27FC236}">
                <a16:creationId xmlns:a16="http://schemas.microsoft.com/office/drawing/2014/main" id="{9445C6E3-55D2-4B8B-A6A2-2205CCB39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463" y="151113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5">
            <a:hlinkClick r:id="" action="ppaction://noaction">
              <a:snd r:embed="rId14" name="7 Souvenirs.wav"/>
            </a:hlinkClick>
            <a:extLst>
              <a:ext uri="{FF2B5EF4-FFF2-40B4-BE49-F238E27FC236}">
                <a16:creationId xmlns:a16="http://schemas.microsoft.com/office/drawing/2014/main" id="{3BC2209F-27B8-4E5F-81B5-0F766AEAC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062" y="259889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Text Box 47">
            <a:extLst>
              <a:ext uri="{FF2B5EF4-FFF2-40B4-BE49-F238E27FC236}">
                <a16:creationId xmlns:a16="http://schemas.microsoft.com/office/drawing/2014/main" id="{50456803-F450-45CC-AF83-38C7081C8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4517" y="4283176"/>
            <a:ext cx="10527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My friend the wind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5AE720DF-EC0A-41EB-91D7-1422C35DD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1488" y="3159652"/>
            <a:ext cx="106069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Souvenirs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8C32F647-8C9E-492D-A498-21A734968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8191" y="1961125"/>
            <a:ext cx="12665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A </a:t>
            </a:r>
            <a:r>
              <a:rPr lang="cs-CZ" altLang="cs-CZ" sz="1400" b="1" dirty="0" err="1">
                <a:solidFill>
                  <a:srgbClr val="FFFF00"/>
                </a:solidFill>
              </a:rPr>
              <a:t>world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without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you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EFE50D3D-1A9C-4538-8A7A-64588329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1285" y="1933014"/>
            <a:ext cx="119087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FF00"/>
                </a:solidFill>
              </a:rPr>
              <a:t>Living next door to Alice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59BC1942-BA7D-40F1-9F2B-F4AE2C3BF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8469" y="3281967"/>
            <a:ext cx="8231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Delilah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1FF62029-393E-4FC3-806E-508FB8D2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3644" y="5447296"/>
            <a:ext cx="8401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Voyage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voyage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4" name="Picture 55">
            <a:hlinkClick r:id="" action="ppaction://noaction">
              <a:snd r:embed="rId15" name="5 Jeanny.wav"/>
            </a:hlinkClick>
            <a:extLst>
              <a:ext uri="{FF2B5EF4-FFF2-40B4-BE49-F238E27FC236}">
                <a16:creationId xmlns:a16="http://schemas.microsoft.com/office/drawing/2014/main" id="{A5BCD60D-C998-4A08-A7BE-8CA5A50F5A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41" y="492031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5">
            <a:hlinkClick r:id="" action="ppaction://noaction">
              <a:snd r:embed="rId16" name="4 Voyage voyage.wav"/>
            </a:hlinkClick>
            <a:extLst>
              <a:ext uri="{FF2B5EF4-FFF2-40B4-BE49-F238E27FC236}">
                <a16:creationId xmlns:a16="http://schemas.microsoft.com/office/drawing/2014/main" id="{435ABFC0-A7CE-46F4-808A-C3968F0573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569" y="494758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1B647BDD-2F97-4C36-906A-DC7FB49E7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5246" y="4173790"/>
            <a:ext cx="148295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Take</a:t>
            </a:r>
            <a:r>
              <a:rPr lang="cs-CZ" altLang="cs-CZ" sz="1400" b="1" dirty="0">
                <a:solidFill>
                  <a:srgbClr val="FFFF00"/>
                </a:solidFill>
              </a:rPr>
              <a:t> my</a:t>
            </a:r>
          </a:p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breath</a:t>
            </a:r>
            <a:endParaRPr lang="cs-CZ" altLang="cs-CZ" sz="14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away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B942E832-5C7E-4A9D-AE62-33F4EC6D5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0948" y="5497584"/>
            <a:ext cx="86402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Jeanny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F634E493-733C-4BC3-B090-CA6403E6122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163" y="1314171"/>
            <a:ext cx="3580381" cy="4838837"/>
          </a:xfrm>
          <a:prstGeom prst="rect">
            <a:avLst/>
          </a:prstGeom>
        </p:spPr>
      </p:pic>
      <p:pic>
        <p:nvPicPr>
          <p:cNvPr id="36" name="Obrázek 35">
            <a:extLst>
              <a:ext uri="{FF2B5EF4-FFF2-40B4-BE49-F238E27FC236}">
                <a16:creationId xmlns:a16="http://schemas.microsoft.com/office/drawing/2014/main" id="{C2999784-051E-43F9-B76B-48F8D03C6EB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291" y="4864438"/>
            <a:ext cx="410754" cy="605385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1A67C964-4C7F-4C2B-96DF-80BE1E66700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328" y="5469823"/>
            <a:ext cx="410754" cy="605385"/>
          </a:xfrm>
          <a:prstGeom prst="rect">
            <a:avLst/>
          </a:prstGeom>
        </p:spPr>
      </p:pic>
      <p:pic>
        <p:nvPicPr>
          <p:cNvPr id="67" name="Obrázek 66">
            <a:extLst>
              <a:ext uri="{FF2B5EF4-FFF2-40B4-BE49-F238E27FC236}">
                <a16:creationId xmlns:a16="http://schemas.microsoft.com/office/drawing/2014/main" id="{D272A40D-4201-4C4E-A201-0EA84E5C817E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769" y="5157192"/>
            <a:ext cx="888268" cy="924377"/>
          </a:xfrm>
          <a:prstGeom prst="rect">
            <a:avLst/>
          </a:prstGeom>
        </p:spPr>
      </p:pic>
      <p:pic>
        <p:nvPicPr>
          <p:cNvPr id="68" name="Obrázek 67">
            <a:extLst>
              <a:ext uri="{FF2B5EF4-FFF2-40B4-BE49-F238E27FC236}">
                <a16:creationId xmlns:a16="http://schemas.microsoft.com/office/drawing/2014/main" id="{465E9BE0-1713-4FE3-97FA-10F6B5F896C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471" y="1327346"/>
            <a:ext cx="751440" cy="751440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565B2087-7433-4F66-995D-3F87740C503D}"/>
              </a:ext>
            </a:extLst>
          </p:cNvPr>
          <p:cNvSpPr/>
          <p:nvPr/>
        </p:nvSpPr>
        <p:spPr>
          <a:xfrm>
            <a:off x="21806" y="496415"/>
            <a:ext cx="9110161" cy="5651078"/>
          </a:xfrm>
          <a:prstGeom prst="rect">
            <a:avLst/>
          </a:prstGeom>
          <a:noFill/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714AF7D6-9A1C-C433-7A8B-6A889FF6EF93}"/>
              </a:ext>
            </a:extLst>
          </p:cNvPr>
          <p:cNvSpPr/>
          <p:nvPr/>
        </p:nvSpPr>
        <p:spPr>
          <a:xfrm>
            <a:off x="0" y="6159246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1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8 A world without you.wav"/>
          </p:stSnd>
        </p:sndAc>
      </p:transition>
    </mc:Choice>
    <mc:Fallback>
      <p:transition spd="slow">
        <p:split orient="vert"/>
        <p:sndAc>
          <p:stSnd>
            <p:snd r:embed="rId2" name="8 A world without you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239</TotalTime>
  <Words>35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61</cp:revision>
  <dcterms:created xsi:type="dcterms:W3CDTF">2020-02-21T13:54:42Z</dcterms:created>
  <dcterms:modified xsi:type="dcterms:W3CDTF">2023-04-21T19:32:02Z</dcterms:modified>
</cp:coreProperties>
</file>