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2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5" d="100"/>
          <a:sy n="75" d="100"/>
        </p:scale>
        <p:origin x="744" y="7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6.wav"/><Relationship Id="rId18" Type="http://schemas.openxmlformats.org/officeDocument/2006/relationships/audio" Target="../media/audio11.wav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C4B2384-D87E-8332-DF0F-687B98ACA13A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538E3D38-A6B7-4D33-9540-26ACBBA4224F}"/>
              </a:ext>
            </a:extLst>
          </p:cNvPr>
          <p:cNvSpPr/>
          <p:nvPr/>
        </p:nvSpPr>
        <p:spPr>
          <a:xfrm>
            <a:off x="0" y="5568817"/>
            <a:ext cx="9144000" cy="4001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0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20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F01131AA-8B9F-443C-B784-34C7D3BD6F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28" y="548680"/>
            <a:ext cx="8977464" cy="5424730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493526ED-9490-4DD8-AAAF-EF82064AF5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298" y="1027553"/>
            <a:ext cx="8076269" cy="4561687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" name="Text Box 47">
            <a:extLst>
              <a:ext uri="{FF2B5EF4-FFF2-40B4-BE49-F238E27FC236}">
                <a16:creationId xmlns:a16="http://schemas.microsoft.com/office/drawing/2014/main" id="{E332032C-59D0-4841-92D5-D9416BB712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47537" y="4706757"/>
            <a:ext cx="9350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accent6">
                    <a:lumMod val="50000"/>
                  </a:schemeClr>
                </a:solidFill>
              </a:rPr>
              <a:t>Peace</a:t>
            </a:r>
            <a:endParaRPr lang="cs-CZ" altLang="cs-CZ" sz="1400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cs-CZ" altLang="cs-CZ" sz="1400" b="1" dirty="0" err="1">
                <a:solidFill>
                  <a:schemeClr val="accent6">
                    <a:lumMod val="50000"/>
                  </a:schemeClr>
                </a:solidFill>
              </a:rPr>
              <a:t>fulness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4" name="Picture 8">
            <a:extLst>
              <a:ext uri="{FF2B5EF4-FFF2-40B4-BE49-F238E27FC236}">
                <a16:creationId xmlns:a16="http://schemas.microsoft.com/office/drawing/2014/main" id="{0C9F91E0-B6DC-43F6-98AC-B5459C625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96450"/>
            <a:ext cx="8208911" cy="4602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7">
            <a:extLst>
              <a:ext uri="{FF2B5EF4-FFF2-40B4-BE49-F238E27FC236}">
                <a16:creationId xmlns:a16="http://schemas.microsoft.com/office/drawing/2014/main" id="{9BF034F3-A644-4EBE-AF0D-24C8911EB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164" y="1027553"/>
            <a:ext cx="8110403" cy="4561687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8" name="3 Rectángulo">
            <a:extLst>
              <a:ext uri="{FF2B5EF4-FFF2-40B4-BE49-F238E27FC236}">
                <a16:creationId xmlns:a16="http://schemas.microsoft.com/office/drawing/2014/main" id="{EAFBA838-A525-47A7-ABE7-B62B0975AC5C}"/>
              </a:ext>
            </a:extLst>
          </p:cNvPr>
          <p:cNvSpPr/>
          <p:nvPr/>
        </p:nvSpPr>
        <p:spPr>
          <a:xfrm>
            <a:off x="-1" y="6108319"/>
            <a:ext cx="914400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Belles</a:t>
            </a:r>
            <a:r>
              <a:rPr lang="cs-CZ" sz="3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mélodies</a:t>
            </a:r>
            <a:r>
              <a:rPr lang="cs-CZ" sz="3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4</a:t>
            </a:r>
            <a:endParaRPr lang="es-ES" sz="28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Picture 68">
            <a:hlinkClick r:id="" action="ppaction://noaction">
              <a:snd r:embed="rId2" name="0.Take me home country roads - cover quitar.wav"/>
            </a:hlinkClick>
            <a:extLst>
              <a:ext uri="{FF2B5EF4-FFF2-40B4-BE49-F238E27FC236}">
                <a16:creationId xmlns:a16="http://schemas.microsoft.com/office/drawing/2014/main" id="{F3BA7EBC-AA8D-4B55-B615-DEEC8864A0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1760" y="4866612"/>
            <a:ext cx="746393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 Box 47">
            <a:extLst>
              <a:ext uri="{FF2B5EF4-FFF2-40B4-BE49-F238E27FC236}">
                <a16:creationId xmlns:a16="http://schemas.microsoft.com/office/drawing/2014/main" id="{45390CD5-4E7B-46EA-B0ED-1A61F294B53B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734646" y="3587200"/>
            <a:ext cx="122396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 err="1">
                <a:solidFill>
                  <a:srgbClr val="002060"/>
                </a:solidFill>
              </a:rPr>
              <a:t>Morning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sp>
        <p:nvSpPr>
          <p:cNvPr id="25" name="Text Box 47">
            <a:extLst>
              <a:ext uri="{FF2B5EF4-FFF2-40B4-BE49-F238E27FC236}">
                <a16:creationId xmlns:a16="http://schemas.microsoft.com/office/drawing/2014/main" id="{EC5F04B8-4037-4A6F-A574-94F6EF066B7D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6199284" y="5053025"/>
            <a:ext cx="151201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>
                <a:solidFill>
                  <a:srgbClr val="002060"/>
                </a:solidFill>
              </a:rPr>
              <a:t>Také </a:t>
            </a:r>
            <a:r>
              <a:rPr lang="cs-CZ" altLang="cs-CZ" sz="1400" b="1" i="1" dirty="0" err="1">
                <a:solidFill>
                  <a:srgbClr val="002060"/>
                </a:solidFill>
              </a:rPr>
              <a:t>me</a:t>
            </a:r>
            <a:r>
              <a:rPr lang="cs-CZ" altLang="cs-CZ" sz="1400" b="1" i="1" dirty="0">
                <a:solidFill>
                  <a:srgbClr val="002060"/>
                </a:solidFill>
              </a:rPr>
              <a:t> </a:t>
            </a:r>
            <a:r>
              <a:rPr lang="cs-CZ" altLang="cs-CZ" sz="1400" b="1" i="1" dirty="0" err="1">
                <a:solidFill>
                  <a:srgbClr val="002060"/>
                </a:solidFill>
              </a:rPr>
              <a:t>home</a:t>
            </a:r>
            <a:endParaRPr lang="cs-CZ" altLang="cs-CZ" sz="1400" b="1" i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i="1" dirty="0">
                <a:solidFill>
                  <a:srgbClr val="002060"/>
                </a:solidFill>
              </a:rPr>
              <a:t>country </a:t>
            </a:r>
            <a:r>
              <a:rPr lang="cs-CZ" altLang="cs-CZ" sz="1400" b="1" i="1" dirty="0" err="1">
                <a:solidFill>
                  <a:srgbClr val="002060"/>
                </a:solidFill>
              </a:rPr>
              <a:t>roads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pic>
        <p:nvPicPr>
          <p:cNvPr id="26" name="Picture 68">
            <a:hlinkClick r:id="" action="ppaction://noaction">
              <a:snd r:embed="rId9" name="1.Wildwood.wav"/>
            </a:hlinkClick>
            <a:extLst>
              <a:ext uri="{FF2B5EF4-FFF2-40B4-BE49-F238E27FC236}">
                <a16:creationId xmlns:a16="http://schemas.microsoft.com/office/drawing/2014/main" id="{9D110914-CB0A-4543-8D7E-50FF8A0F3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592" y="1189859"/>
            <a:ext cx="746393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 Box 47">
            <a:extLst>
              <a:ext uri="{FF2B5EF4-FFF2-40B4-BE49-F238E27FC236}">
                <a16:creationId xmlns:a16="http://schemas.microsoft.com/office/drawing/2014/main" id="{DC3F2781-406A-4A44-90F5-E207FCA7EB0E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7421866" y="1819601"/>
            <a:ext cx="11447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 err="1">
                <a:solidFill>
                  <a:srgbClr val="002060"/>
                </a:solidFill>
              </a:rPr>
              <a:t>Wildwood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pic>
        <p:nvPicPr>
          <p:cNvPr id="28" name="Picture 68">
            <a:hlinkClick r:id="" action="ppaction://noaction">
              <a:snd r:embed="rId10" name="I_just_called_to_say_i_love_you.wav"/>
            </a:hlinkClick>
            <a:extLst>
              <a:ext uri="{FF2B5EF4-FFF2-40B4-BE49-F238E27FC236}">
                <a16:creationId xmlns:a16="http://schemas.microsoft.com/office/drawing/2014/main" id="{FA5380A6-80D9-4687-B63C-55770F6BD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535" y="1158846"/>
            <a:ext cx="746393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 Box 47">
            <a:extLst>
              <a:ext uri="{FF2B5EF4-FFF2-40B4-BE49-F238E27FC236}">
                <a16:creationId xmlns:a16="http://schemas.microsoft.com/office/drawing/2014/main" id="{B0972FD7-A4BA-4C39-B63F-E2B26647F9F1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682716" y="1741589"/>
            <a:ext cx="122396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>
                <a:solidFill>
                  <a:srgbClr val="002060"/>
                </a:solidFill>
              </a:rPr>
              <a:t>I  just </a:t>
            </a:r>
            <a:r>
              <a:rPr lang="cs-CZ" altLang="cs-CZ" sz="1400" b="1" i="1" dirty="0" err="1">
                <a:solidFill>
                  <a:srgbClr val="002060"/>
                </a:solidFill>
              </a:rPr>
              <a:t>called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pic>
        <p:nvPicPr>
          <p:cNvPr id="30" name="Picture 68">
            <a:hlinkClick r:id="" action="ppaction://noaction">
              <a:snd r:embed="rId11" name="Agnetha_samba.wav"/>
            </a:hlinkClick>
            <a:extLst>
              <a:ext uri="{FF2B5EF4-FFF2-40B4-BE49-F238E27FC236}">
                <a16:creationId xmlns:a16="http://schemas.microsoft.com/office/drawing/2014/main" id="{2FFF7944-208A-44E5-B18B-65C4CAE902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652" y="1131789"/>
            <a:ext cx="746393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 Box 47">
            <a:extLst>
              <a:ext uri="{FF2B5EF4-FFF2-40B4-BE49-F238E27FC236}">
                <a16:creationId xmlns:a16="http://schemas.microsoft.com/office/drawing/2014/main" id="{1F41432B-B040-48A4-87DF-2249F25E91EE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164497" y="1752136"/>
            <a:ext cx="106782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 err="1">
                <a:solidFill>
                  <a:srgbClr val="002060"/>
                </a:solidFill>
              </a:rPr>
              <a:t>Agnetha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pic>
        <p:nvPicPr>
          <p:cNvPr id="32" name="Picture 68">
            <a:hlinkClick r:id="" action="ppaction://noaction">
              <a:snd r:embed="rId12" name="Let_it_be.wav"/>
            </a:hlinkClick>
            <a:extLst>
              <a:ext uri="{FF2B5EF4-FFF2-40B4-BE49-F238E27FC236}">
                <a16:creationId xmlns:a16="http://schemas.microsoft.com/office/drawing/2014/main" id="{464CCC11-69DB-4DB0-9AA0-DC08C1FCD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7440" y="1166684"/>
            <a:ext cx="746393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 Box 47">
            <a:extLst>
              <a:ext uri="{FF2B5EF4-FFF2-40B4-BE49-F238E27FC236}">
                <a16:creationId xmlns:a16="http://schemas.microsoft.com/office/drawing/2014/main" id="{6E9066B8-78CB-46D8-85F0-EA6F3A059170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3426465" y="1779098"/>
            <a:ext cx="86736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>
                <a:solidFill>
                  <a:srgbClr val="002060"/>
                </a:solidFill>
              </a:rPr>
              <a:t>Let </a:t>
            </a:r>
            <a:r>
              <a:rPr lang="cs-CZ" altLang="cs-CZ" sz="1400" b="1" i="1" dirty="0" err="1">
                <a:solidFill>
                  <a:srgbClr val="002060"/>
                </a:solidFill>
              </a:rPr>
              <a:t>it</a:t>
            </a:r>
            <a:r>
              <a:rPr lang="cs-CZ" altLang="cs-CZ" sz="1400" b="1" i="1" dirty="0">
                <a:solidFill>
                  <a:srgbClr val="002060"/>
                </a:solidFill>
              </a:rPr>
              <a:t> </a:t>
            </a:r>
            <a:r>
              <a:rPr lang="cs-CZ" altLang="cs-CZ" sz="1400" b="1" i="1" dirty="0" err="1">
                <a:solidFill>
                  <a:srgbClr val="002060"/>
                </a:solidFill>
              </a:rPr>
              <a:t>be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pic>
        <p:nvPicPr>
          <p:cNvPr id="34" name="Picture 68">
            <a:hlinkClick r:id="" action="ppaction://noaction">
              <a:snd r:embed="rId13" name="Canzone_blu.wav"/>
            </a:hlinkClick>
            <a:extLst>
              <a:ext uri="{FF2B5EF4-FFF2-40B4-BE49-F238E27FC236}">
                <a16:creationId xmlns:a16="http://schemas.microsoft.com/office/drawing/2014/main" id="{522B7FCB-BF8C-4283-8240-D2EA379207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431" y="2054720"/>
            <a:ext cx="746393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CAE8A6AF-0BA7-4566-9B55-6EE02FC41EA0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682716" y="2685545"/>
            <a:ext cx="121695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 err="1">
                <a:solidFill>
                  <a:srgbClr val="002060"/>
                </a:solidFill>
              </a:rPr>
              <a:t>Canzone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pic>
        <p:nvPicPr>
          <p:cNvPr id="36" name="Picture 68">
            <a:hlinkClick r:id="" action="ppaction://noaction">
              <a:snd r:embed="rId14" name="Love_is_blue.wav"/>
            </a:hlinkClick>
            <a:extLst>
              <a:ext uri="{FF2B5EF4-FFF2-40B4-BE49-F238E27FC236}">
                <a16:creationId xmlns:a16="http://schemas.microsoft.com/office/drawing/2014/main" id="{E681BA2C-3689-489C-8E1E-F08EA1DD60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770" y="2054720"/>
            <a:ext cx="746393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5D80F3B4-BD08-4B79-B597-896F9C88FE94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063187" y="2652743"/>
            <a:ext cx="122396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>
                <a:solidFill>
                  <a:srgbClr val="002060"/>
                </a:solidFill>
              </a:rPr>
              <a:t>Love </a:t>
            </a:r>
            <a:r>
              <a:rPr lang="cs-CZ" altLang="cs-CZ" sz="1400" b="1" i="1" dirty="0" err="1">
                <a:solidFill>
                  <a:srgbClr val="002060"/>
                </a:solidFill>
              </a:rPr>
              <a:t>is</a:t>
            </a:r>
            <a:r>
              <a:rPr lang="cs-CZ" altLang="cs-CZ" sz="1400" b="1" i="1" dirty="0">
                <a:solidFill>
                  <a:srgbClr val="002060"/>
                </a:solidFill>
              </a:rPr>
              <a:t> blue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pic>
        <p:nvPicPr>
          <p:cNvPr id="38" name="Picture 68">
            <a:hlinkClick r:id="" action="ppaction://noaction">
              <a:snd r:embed="rId15" name="Caribbean_sea.wav"/>
            </a:hlinkClick>
            <a:extLst>
              <a:ext uri="{FF2B5EF4-FFF2-40B4-BE49-F238E27FC236}">
                <a16:creationId xmlns:a16="http://schemas.microsoft.com/office/drawing/2014/main" id="{5AE73986-7CEF-4829-BF14-0D322239E2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428" y="2054720"/>
            <a:ext cx="746393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 Box 47">
            <a:extLst>
              <a:ext uri="{FF2B5EF4-FFF2-40B4-BE49-F238E27FC236}">
                <a16:creationId xmlns:a16="http://schemas.microsoft.com/office/drawing/2014/main" id="{1C4F2F83-EEE4-4EA5-BB93-9DF81601B112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3640117" y="2645135"/>
            <a:ext cx="52763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 err="1">
                <a:solidFill>
                  <a:srgbClr val="002060"/>
                </a:solidFill>
              </a:rPr>
              <a:t>Sea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pic>
        <p:nvPicPr>
          <p:cNvPr id="40" name="Picture 68">
            <a:hlinkClick r:id="" action="ppaction://noaction">
              <a:snd r:embed="rId16" name="Early in the morning"/>
            </a:hlinkClick>
            <a:extLst>
              <a:ext uri="{FF2B5EF4-FFF2-40B4-BE49-F238E27FC236}">
                <a16:creationId xmlns:a16="http://schemas.microsoft.com/office/drawing/2014/main" id="{D3EC469D-1D16-46D6-89CD-9E6050F3E8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621" y="3009063"/>
            <a:ext cx="746393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Text Box 47">
            <a:extLst>
              <a:ext uri="{FF2B5EF4-FFF2-40B4-BE49-F238E27FC236}">
                <a16:creationId xmlns:a16="http://schemas.microsoft.com/office/drawing/2014/main" id="{A951B505-913B-47B3-B108-6B85A0FB38B8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081694" y="3563909"/>
            <a:ext cx="122396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>
                <a:solidFill>
                  <a:srgbClr val="002060"/>
                </a:solidFill>
              </a:rPr>
              <a:t>La Paloma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D9159F0D-6183-43D3-B810-F9F05C30E4DB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552516" y="4979250"/>
            <a:ext cx="122396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 err="1">
                <a:solidFill>
                  <a:srgbClr val="002060"/>
                </a:solidFill>
              </a:rPr>
              <a:t>Hallelujah</a:t>
            </a:r>
            <a:r>
              <a:rPr lang="cs-CZ" altLang="cs-CZ" sz="1400" b="1" i="1" dirty="0">
                <a:solidFill>
                  <a:srgbClr val="002060"/>
                </a:solidFill>
              </a:rPr>
              <a:t> 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pic>
        <p:nvPicPr>
          <p:cNvPr id="43" name="Picture 68">
            <a:hlinkClick r:id="" action="ppaction://noaction">
              <a:snd r:embed="rId17" name="La_paloma.wav"/>
            </a:hlinkClick>
            <a:extLst>
              <a:ext uri="{FF2B5EF4-FFF2-40B4-BE49-F238E27FC236}">
                <a16:creationId xmlns:a16="http://schemas.microsoft.com/office/drawing/2014/main" id="{3AFD1305-B490-46C0-A48A-E5421CD4FE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651" y="3026525"/>
            <a:ext cx="746393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68">
            <a:hlinkClick r:id="" action="ppaction://noaction">
              <a:snd r:embed="rId18" name="Hallelujah kytara.wav"/>
            </a:hlinkClick>
            <a:extLst>
              <a:ext uri="{FF2B5EF4-FFF2-40B4-BE49-F238E27FC236}">
                <a16:creationId xmlns:a16="http://schemas.microsoft.com/office/drawing/2014/main" id="{1D1BD6FF-4C5B-47B3-8BA9-00B1A69A65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209" y="4777968"/>
            <a:ext cx="760616" cy="69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4474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0.Take me home country roads - cover quitar.wav"/>
          </p:stSnd>
        </p:sndAc>
      </p:transition>
    </mc:Choice>
    <mc:Fallback>
      <p:transition spd="slow" advClick="0">
        <p:split orient="vert"/>
        <p:sndAc>
          <p:stSnd>
            <p:snd r:embed="rId2" name="0.Take me home country roads - cover quitar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299</TotalTime>
  <Words>36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76</cp:revision>
  <dcterms:created xsi:type="dcterms:W3CDTF">2020-02-21T13:54:42Z</dcterms:created>
  <dcterms:modified xsi:type="dcterms:W3CDTF">2023-04-19T14:41:41Z</dcterms:modified>
</cp:coreProperties>
</file>