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312" r:id="rId7"/>
    <p:sldId id="308" r:id="rId8"/>
    <p:sldId id="309" r:id="rId9"/>
    <p:sldId id="310" r:id="rId10"/>
    <p:sldId id="311" r:id="rId11"/>
    <p:sldId id="307" r:id="rId12"/>
    <p:sldId id="306" r:id="rId13"/>
    <p:sldId id="304" r:id="rId14"/>
    <p:sldId id="303" r:id="rId15"/>
    <p:sldId id="302" r:id="rId16"/>
    <p:sldId id="278" r:id="rId17"/>
    <p:sldId id="301" r:id="rId18"/>
    <p:sldId id="299" r:id="rId19"/>
    <p:sldId id="298" r:id="rId20"/>
    <p:sldId id="297" r:id="rId21"/>
    <p:sldId id="296" r:id="rId22"/>
    <p:sldId id="295" r:id="rId23"/>
    <p:sldId id="294" r:id="rId24"/>
    <p:sldId id="293" r:id="rId25"/>
    <p:sldId id="292" r:id="rId26"/>
    <p:sldId id="285" r:id="rId27"/>
    <p:sldId id="288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16896F2-BC46-3E14-BA56-EEA820AFC023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85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2306303-D3CB-415C-AD54-F8C0090F94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9577064" cy="576064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600E093-E2AF-4D16-9EA7-4D19CF96DC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72464" y="530812"/>
            <a:ext cx="1224136" cy="5778508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6DF4CCEF-2A99-47D3-B8F5-5BCD149271C8}"/>
              </a:ext>
            </a:extLst>
          </p:cNvPr>
          <p:cNvSpPr/>
          <p:nvPr/>
        </p:nvSpPr>
        <p:spPr>
          <a:xfrm>
            <a:off x="683684" y="530812"/>
            <a:ext cx="10812916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WordArt 13">
            <a:extLst>
              <a:ext uri="{FF2B5EF4-FFF2-40B4-BE49-F238E27FC236}">
                <a16:creationId xmlns:a16="http://schemas.microsoft.com/office/drawing/2014/main" id="{BA7BB50C-91FF-4BBB-8F7F-EB6E3F84D6C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227687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7B08D8A8-D79C-4704-B254-ED98A610216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85712" y="367601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vět zvířat 5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Svět zvířat 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A945A3-7506-4051-A3D5-7788497D8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006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FA95E8D-4730-4293-B095-5495671DDD08}"/>
              </a:ext>
            </a:extLst>
          </p:cNvPr>
          <p:cNvSpPr/>
          <p:nvPr/>
        </p:nvSpPr>
        <p:spPr>
          <a:xfrm>
            <a:off x="2279576" y="5113891"/>
            <a:ext cx="716410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Svět zvířat  85</a:t>
            </a:r>
            <a:endParaRPr lang="es-ES" sz="4400" b="1" spc="5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5CB23866-DEF2-47EA-BA62-D9D6D6C52E10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E9A1A0B5-7743-45E1-AE0B-3562E808A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753" y="5949280"/>
            <a:ext cx="117410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Les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         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עולם החיות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516740F-52BC-4F7C-82AC-774036FA7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6978F7C4-952F-4668-BE09-D32DC680B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E03FE8CA-B960-4790-B4D3-88DF55A547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943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C6F86E-B7D1-4CA2-93AB-AB083FD2D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089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ED7F01-15DC-4AA1-8FE2-8603913CA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56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117043E-6F64-48D9-8006-A414205B4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731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6367FE-61AA-4A23-8553-41DCE5EE3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215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3E51EF-5D25-469A-B4EF-358730FEE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694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ABA4924-6521-410D-A5BF-AD4B48819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009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A2A2F3-37E6-4906-803E-C497A2EB7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648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2D7018-6B14-4695-9AB7-22124BE76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08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63B40F1-162C-490C-BD5A-B7B2BBD19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86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151AD514-FCF4-4BAB-86A7-113429D65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586E83-2151-4676-B94B-37DAC1084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269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78D8479-BDB0-430B-8DC3-0C7F2A113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31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F710B3-1258-4D13-BBC8-2577A4024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275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610223-F1DD-4C1C-A273-CE951D26A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915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959754-205F-43E5-BC84-682BC41A0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454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D4881D-D37F-498D-A714-3CFD07597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223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F2B907-5F67-476B-A733-F387A728E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45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106398-2D48-419F-ACC3-6586B897B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119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A10931-1A6C-45C0-A6FA-697980406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727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60AE36-8E92-4170-8D03-C736BD9DF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A253E2-22F8-4F36-8F0E-A3CAB3F0D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4B0007-45DC-4EE7-96B6-A41F71204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3D55411-1FE6-48A5-AF17-080AB0951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DED92779-6C02-499B-931F-BC69E7EFF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6032719"/>
            <a:ext cx="10801200" cy="3311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292914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3C89E8E-B00D-4F7D-AB27-BFB3331B9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79880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D3D82247-D621-4FAB-9A8A-FBD726666385}"/>
              </a:ext>
            </a:extLst>
          </p:cNvPr>
          <p:cNvSpPr/>
          <p:nvPr/>
        </p:nvSpPr>
        <p:spPr>
          <a:xfrm>
            <a:off x="889064" y="82528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326</TotalTime>
  <Words>61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2023-04-15T10:25:55Z</dcterms:modified>
</cp:coreProperties>
</file>