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4" r:id="rId3"/>
    <p:sldId id="302" r:id="rId4"/>
    <p:sldId id="265" r:id="rId5"/>
    <p:sldId id="266" r:id="rId6"/>
    <p:sldId id="301" r:id="rId7"/>
    <p:sldId id="300" r:id="rId8"/>
    <p:sldId id="299" r:id="rId9"/>
    <p:sldId id="298" r:id="rId10"/>
    <p:sldId id="297" r:id="rId11"/>
    <p:sldId id="277" r:id="rId12"/>
    <p:sldId id="296" r:id="rId13"/>
    <p:sldId id="292" r:id="rId14"/>
    <p:sldId id="293" r:id="rId15"/>
    <p:sldId id="276" r:id="rId16"/>
    <p:sldId id="275" r:id="rId17"/>
    <p:sldId id="280" r:id="rId18"/>
    <p:sldId id="263" r:id="rId19"/>
    <p:sldId id="288" r:id="rId20"/>
    <p:sldId id="291" r:id="rId21"/>
    <p:sldId id="287" r:id="rId22"/>
    <p:sldId id="286" r:id="rId23"/>
    <p:sldId id="284" r:id="rId24"/>
    <p:sldId id="295" r:id="rId25"/>
    <p:sldId id="282" r:id="rId26"/>
    <p:sldId id="279" r:id="rId27"/>
    <p:sldId id="283" r:id="rId28"/>
    <p:sldId id="271" r:id="rId29"/>
    <p:sldId id="27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19.04.2023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8451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19.04.2023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57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F3627A3-3152-85B1-BED2-2C6958E106E8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18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000">
        <p:sndAc>
          <p:stSnd loop="1">
            <p:snd r:embed="rId2" name="Kdy se k tobě vrátím.wav"/>
          </p:stSnd>
        </p:sndAc>
      </p:transition>
    </mc:Choice>
    <mc:Fallback>
      <p:transition advClick="0" advTm="4000">
        <p:sndAc>
          <p:stSnd loop="1">
            <p:snd r:embed="rId2" name="Kdy se k tobě vrátím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BC509247-1DC5-4851-B53B-5548D4DF1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69D41EBD-2219-4C8D-A807-AA69C5CFF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491288"/>
            <a:ext cx="9144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>
                <a:solidFill>
                  <a:srgbClr val="FF0000"/>
                </a:solidFill>
              </a:rPr>
              <a:t>  </a:t>
            </a:r>
            <a:endParaRPr lang="cs-CZ" altLang="cs-CZ" sz="1600" b="1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19461" name="Text Box 5">
            <a:extLst>
              <a:ext uri="{FF2B5EF4-FFF2-40B4-BE49-F238E27FC236}">
                <a16:creationId xmlns:a16="http://schemas.microsoft.com/office/drawing/2014/main" id="{1CA93F3C-D404-40BE-BDF3-C6EC3FC6BF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297673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Aircraft</a:t>
            </a:r>
            <a:r>
              <a:rPr lang="cs-CZ" altLang="cs-CZ" sz="2000" b="1" dirty="0">
                <a:solidFill>
                  <a:srgbClr val="FF0000"/>
                </a:solidFill>
              </a:rPr>
              <a:t>     Avion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2A75CE1C-898F-46C4-B626-9390A275A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4" y="560497"/>
            <a:ext cx="10905065" cy="5654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51EFFFB-9EFC-478E-B4E5-26D428DD2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608" y="560497"/>
            <a:ext cx="10905064" cy="565403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4B011DE6-B3ED-45FB-BED6-81DE673F2873}"/>
              </a:ext>
            </a:extLst>
          </p:cNvPr>
          <p:cNvSpPr/>
          <p:nvPr/>
        </p:nvSpPr>
        <p:spPr>
          <a:xfrm>
            <a:off x="2993052" y="1052736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Letadla  18</a:t>
            </a:r>
          </a:p>
        </p:txBody>
      </p:sp>
    </p:spTree>
    <p:extLst>
      <p:ext uri="{BB962C8B-B14F-4D97-AF65-F5344CB8AC3E}">
        <p14:creationId xmlns:p14="http://schemas.microsoft.com/office/powerpoint/2010/main" val="16186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planina, letadlo&#10;&#10;Popis vygenerován s velmi vysokou mírou spolehlivosti">
            <a:extLst>
              <a:ext uri="{FF2B5EF4-FFF2-40B4-BE49-F238E27FC236}">
                <a16:creationId xmlns:a16="http://schemas.microsoft.com/office/drawing/2014/main" id="{E162AD79-0F01-4800-9D80-24002B103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416DC3-9170-418B-A74F-F14647D13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70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obloha, exteriér, planina, doprava&#10;&#10;Popis vygenerován s velmi vysokou mírou spolehlivosti">
            <a:extLst>
              <a:ext uri="{FF2B5EF4-FFF2-40B4-BE49-F238E27FC236}">
                <a16:creationId xmlns:a16="http://schemas.microsoft.com/office/drawing/2014/main" id="{B9C79DF8-38DE-462C-B959-45EC18B00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3CAFB521-831F-441C-85A2-4D346BD32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4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doprava, exteriér, letadlo&#10;&#10;Popis vygenerován s velmi vysokou mírou spolehlivosti">
            <a:extLst>
              <a:ext uri="{FF2B5EF4-FFF2-40B4-BE49-F238E27FC236}">
                <a16:creationId xmlns:a16="http://schemas.microsoft.com/office/drawing/2014/main" id="{5C4DA60A-825A-499D-8619-B002C5089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39" y="643464"/>
            <a:ext cx="10898291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CB4A4D3C-4B38-4FBD-AF01-2DD3692665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planina, letící&#10;&#10;Popis vygenerován s velmi vysokou mírou spolehlivosti">
            <a:extLst>
              <a:ext uri="{FF2B5EF4-FFF2-40B4-BE49-F238E27FC236}">
                <a16:creationId xmlns:a16="http://schemas.microsoft.com/office/drawing/2014/main" id="{46D7C2CD-BEFA-42DB-BF7D-4F2FA28DD6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2B52009-D03D-4A75-9CCB-69FEE70E7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85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planina, exteriér, letadlo&#10;&#10;Popis vygenerován s velmi vysokou mírou spolehlivosti">
            <a:extLst>
              <a:ext uri="{FF2B5EF4-FFF2-40B4-BE49-F238E27FC236}">
                <a16:creationId xmlns:a16="http://schemas.microsoft.com/office/drawing/2014/main" id="{AD82CDBA-292F-4F02-92C8-6BA3B8420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8520D98-DDEF-4B46-BD46-809A922B88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30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letadlo, planina&#10;&#10;Popis vygenerován s velmi vysokou mírou spolehlivosti">
            <a:extLst>
              <a:ext uri="{FF2B5EF4-FFF2-40B4-BE49-F238E27FC236}">
                <a16:creationId xmlns:a16="http://schemas.microsoft.com/office/drawing/2014/main" id="{7BE1FFB8-A99A-461C-A3EF-9CA19E780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912F130-3666-4CB8-A472-C0F899EE5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670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letadlo, modrá&#10;&#10;Popis vygenerován s velmi vysokou mírou spolehlivosti">
            <a:extLst>
              <a:ext uri="{FF2B5EF4-FFF2-40B4-BE49-F238E27FC236}">
                <a16:creationId xmlns:a16="http://schemas.microsoft.com/office/drawing/2014/main" id="{B7C701D3-B78B-446D-9002-7B217BEED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572"/>
            <a:ext cx="10905064" cy="5570959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4E76B46-38A8-4BEA-B033-023E62454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095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58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letadlo, doprava, planina&#10;&#10;Popis vygenerován s velmi vysokou mírou spolehlivosti">
            <a:extLst>
              <a:ext uri="{FF2B5EF4-FFF2-40B4-BE49-F238E27FC236}">
                <a16:creationId xmlns:a16="http://schemas.microsoft.com/office/drawing/2014/main" id="{F4EEE558-0232-4F5B-80FC-3CF843FD7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41B454B-8BE9-468F-8534-9DC0F6D40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07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exteriér, planina, letadlo&#10;&#10;Popis vygenerován s velmi vysokou mírou spolehlivosti">
            <a:extLst>
              <a:ext uri="{FF2B5EF4-FFF2-40B4-BE49-F238E27FC236}">
                <a16:creationId xmlns:a16="http://schemas.microsoft.com/office/drawing/2014/main" id="{CADEA928-8D8B-475C-B06E-EA89AAC7D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001BB39-7222-4283-B997-06F4A7E53C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29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lanina, obloha, letadlo, exteriér&#10;&#10;Popis vygenerován s velmi vysokou mírou spolehlivosti">
            <a:extLst>
              <a:ext uri="{FF2B5EF4-FFF2-40B4-BE49-F238E27FC236}">
                <a16:creationId xmlns:a16="http://schemas.microsoft.com/office/drawing/2014/main" id="{F6EBFED4-AA32-453D-9CEF-F08236173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207058-F050-4681-BC22-3F57B2E8A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28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letadlo, exteriér, doprava&#10;&#10;Popis vygenerován s velmi vysokou mírou spolehlivosti">
            <a:extLst>
              <a:ext uri="{FF2B5EF4-FFF2-40B4-BE49-F238E27FC236}">
                <a16:creationId xmlns:a16="http://schemas.microsoft.com/office/drawing/2014/main" id="{E9420662-E551-43D1-8D67-42C3800DC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25FBB8-DAC3-4B54-9F42-C7294E721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79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planina, exteriér, doprava&#10;&#10;Popis vygenerován s velmi vysokou mírou spolehlivosti">
            <a:extLst>
              <a:ext uri="{FF2B5EF4-FFF2-40B4-BE49-F238E27FC236}">
                <a16:creationId xmlns:a16="http://schemas.microsoft.com/office/drawing/2014/main" id="{F79F63BA-139C-41DF-80FD-5E417A80E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416B994-366A-4219-80D5-E25697AFD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44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exteriér, modrá, letadlo&#10;&#10;Popis vygenerován s velmi vysokou mírou spolehlivosti">
            <a:extLst>
              <a:ext uri="{FF2B5EF4-FFF2-40B4-BE49-F238E27FC236}">
                <a16:creationId xmlns:a16="http://schemas.microsoft.com/office/drawing/2014/main" id="{2363A15E-4C77-4F75-90B0-D656B024A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ECA71FB3-8C30-481C-ACC8-7873A60AB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88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bloha, exteriér, modrá, letadlo&#10;&#10;Popis vygenerován s velmi vysokou mírou spolehlivosti">
            <a:extLst>
              <a:ext uri="{FF2B5EF4-FFF2-40B4-BE49-F238E27FC236}">
                <a16:creationId xmlns:a16="http://schemas.microsoft.com/office/drawing/2014/main" id="{923532CD-A1A1-4D71-8F72-450832D9A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89DB702-CA88-4FCE-93DF-F24EAFD1E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43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doprava, letící&#10;&#10;Popis vygenerován s velmi vysokou mírou spolehlivosti">
            <a:extLst>
              <a:ext uri="{FF2B5EF4-FFF2-40B4-BE49-F238E27FC236}">
                <a16:creationId xmlns:a16="http://schemas.microsoft.com/office/drawing/2014/main" id="{C4B0FCC6-88AB-49F3-8567-EA8E5E0BB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60EE79-F611-497F-B1C9-7A3B126E98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95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planina, exteriér, letadlo&#10;&#10;Popis vygenerován s velmi vysokou mírou spolehlivosti">
            <a:extLst>
              <a:ext uri="{FF2B5EF4-FFF2-40B4-BE49-F238E27FC236}">
                <a16:creationId xmlns:a16="http://schemas.microsoft.com/office/drawing/2014/main" id="{EC4997B9-9362-48D3-8C91-35F518361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9C43412-F397-4E4C-B272-41367E790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planina, letadlo&#10;&#10;Popis vygenerován s velmi vysokou mírou spolehlivosti">
            <a:extLst>
              <a:ext uri="{FF2B5EF4-FFF2-40B4-BE49-F238E27FC236}">
                <a16:creationId xmlns:a16="http://schemas.microsoft.com/office/drawing/2014/main" id="{68C04C39-5BFC-4871-9763-371637CA4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A33DDA-049B-47C0-98DE-2B5C582DEE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85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letadlo, doprava&#10;&#10;Popis vygenerován s velmi vysokou mírou spolehlivosti">
            <a:extLst>
              <a:ext uri="{FF2B5EF4-FFF2-40B4-BE49-F238E27FC236}">
                <a16:creationId xmlns:a16="http://schemas.microsoft.com/office/drawing/2014/main" id="{44A12AF2-EAC5-47D2-BAB8-CD71CC514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D854702-CB91-4D07-890D-CC9CDF178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01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doprava, letadlo&#10;&#10;Popis vygenerován s velmi vysokou mírou spolehlivosti">
            <a:extLst>
              <a:ext uri="{FF2B5EF4-FFF2-40B4-BE49-F238E27FC236}">
                <a16:creationId xmlns:a16="http://schemas.microsoft.com/office/drawing/2014/main" id="{E5841298-4422-4F99-BEC0-C3EF7B1A8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E79F478-DF88-473A-A257-5DF8E48D9A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114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planina, doprava&#10;&#10;Popis vygenerován s velmi vysokou mírou spolehlivosti">
            <a:extLst>
              <a:ext uri="{FF2B5EF4-FFF2-40B4-BE49-F238E27FC236}">
                <a16:creationId xmlns:a16="http://schemas.microsoft.com/office/drawing/2014/main" id="{EA5B491A-B6A7-4364-8945-F9C6AF264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E983D5E-D255-4D9F-8E52-F45F32361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59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planina, letadlo&#10;&#10;Popis vygenerován s velmi vysokou mírou spolehlivosti">
            <a:extLst>
              <a:ext uri="{FF2B5EF4-FFF2-40B4-BE49-F238E27FC236}">
                <a16:creationId xmlns:a16="http://schemas.microsoft.com/office/drawing/2014/main" id="{369D6283-528A-4097-983A-F8F2F8720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2C30B0-67D6-4756-A14E-0A267800DC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13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letadlo, doprava&#10;&#10;Popis vygenerován s velmi vysokou mírou spolehlivosti">
            <a:extLst>
              <a:ext uri="{FF2B5EF4-FFF2-40B4-BE49-F238E27FC236}">
                <a16:creationId xmlns:a16="http://schemas.microsoft.com/office/drawing/2014/main" id="{5E163997-09A7-462D-9C04-232EABA55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5B149A7-6E74-48C3-A339-D500F6847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1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doprava, letadlo, exteriér&#10;&#10;Popis vygenerován s velmi vysokou mírou spolehlivosti">
            <a:extLst>
              <a:ext uri="{FF2B5EF4-FFF2-40B4-BE49-F238E27FC236}">
                <a16:creationId xmlns:a16="http://schemas.microsoft.com/office/drawing/2014/main" id="{E2E2299B-6EBA-4FFD-9219-EF5AD2440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30E059-7C14-4FC1-8F7D-AA9A5ED57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8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planina, země&#10;&#10;Popis vygenerován s velmi vysokou mírou spolehlivosti">
            <a:extLst>
              <a:ext uri="{FF2B5EF4-FFF2-40B4-BE49-F238E27FC236}">
                <a16:creationId xmlns:a16="http://schemas.microsoft.com/office/drawing/2014/main" id="{6366B4C8-454E-41CF-9937-D0A7928B0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B267932-D1D8-4267-9921-811F416C4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31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planina, obloha, tráva&#10;&#10;Popis vygenerován s velmi vysokou mírou spolehlivosti">
            <a:extLst>
              <a:ext uri="{FF2B5EF4-FFF2-40B4-BE49-F238E27FC236}">
                <a16:creationId xmlns:a16="http://schemas.microsoft.com/office/drawing/2014/main" id="{5AB3C728-D2A2-476A-BA46-2AE44960D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F6AE80C-157B-411F-97AE-7382D0C94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68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lanina, tráva, exteriér, obloha&#10;&#10;Popis vygenerován s velmi vysokou mírou spolehlivosti">
            <a:extLst>
              <a:ext uri="{FF2B5EF4-FFF2-40B4-BE49-F238E27FC236}">
                <a16:creationId xmlns:a16="http://schemas.microsoft.com/office/drawing/2014/main" id="{B6711E17-90A5-49E6-B3C5-4904D3B63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61050DC-5137-4F4D-A495-8EFF649E0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planina, letadlo, obloha, tráva&#10;&#10;Popis vygenerován s velmi vysokou mírou spolehlivosti">
            <a:extLst>
              <a:ext uri="{FF2B5EF4-FFF2-40B4-BE49-F238E27FC236}">
                <a16:creationId xmlns:a16="http://schemas.microsoft.com/office/drawing/2014/main" id="{348339CA-DA80-48B0-A569-C2A16383F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3384AC-2BB2-4EDB-B849-174B81CE5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09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exteriér, obloha, planina, tráva&#10;&#10;Popis vygenerován s velmi vysokou mírou spolehlivosti">
            <a:extLst>
              <a:ext uri="{FF2B5EF4-FFF2-40B4-BE49-F238E27FC236}">
                <a16:creationId xmlns:a16="http://schemas.microsoft.com/office/drawing/2014/main" id="{DA07263F-BFC7-047B-58DE-2BEF48176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CE5DDCA-8DBB-E4B3-F198-C48C3F4D19CF}"/>
              </a:ext>
            </a:extLst>
          </p:cNvPr>
          <p:cNvSpPr/>
          <p:nvPr/>
        </p:nvSpPr>
        <p:spPr>
          <a:xfrm>
            <a:off x="8616280" y="1052736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278</TotalTime>
  <Words>34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2023-04-19T16:31:37Z</dcterms:modified>
</cp:coreProperties>
</file>