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2" r:id="rId4"/>
    <p:sldId id="265" r:id="rId5"/>
    <p:sldId id="266" r:id="rId6"/>
    <p:sldId id="273" r:id="rId7"/>
    <p:sldId id="277" r:id="rId8"/>
    <p:sldId id="279" r:id="rId9"/>
    <p:sldId id="280" r:id="rId10"/>
    <p:sldId id="278" r:id="rId11"/>
    <p:sldId id="282" r:id="rId12"/>
    <p:sldId id="283" r:id="rId13"/>
    <p:sldId id="286" r:id="rId14"/>
    <p:sldId id="288" r:id="rId15"/>
    <p:sldId id="303" r:id="rId16"/>
    <p:sldId id="302" r:id="rId17"/>
    <p:sldId id="287" r:id="rId18"/>
    <p:sldId id="299" r:id="rId19"/>
    <p:sldId id="300" r:id="rId20"/>
    <p:sldId id="301" r:id="rId21"/>
    <p:sldId id="294" r:id="rId22"/>
    <p:sldId id="297" r:id="rId23"/>
    <p:sldId id="295" r:id="rId24"/>
    <p:sldId id="296" r:id="rId25"/>
    <p:sldId id="292" r:id="rId26"/>
    <p:sldId id="291" r:id="rId27"/>
    <p:sldId id="263" r:id="rId28"/>
    <p:sldId id="270" r:id="rId29"/>
    <p:sldId id="27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03.04.2023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603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D7E89AA6-83A9-BA04-743D-6BBC759E26CA}"/>
              </a:ext>
            </a:extLst>
          </p:cNvPr>
          <p:cNvSpPr/>
          <p:nvPr/>
        </p:nvSpPr>
        <p:spPr>
          <a:xfrm>
            <a:off x="-27709" y="2636912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Kočky   9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Chats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9F1926-56C7-4754-B64E-0DBFDCF987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7240146" cy="5571065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D07E076-C788-4B53-9A22-F20B23F2FB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722973" y="643464"/>
            <a:ext cx="3825558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8E1059F-EFA4-41C9-B595-6368145FCC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FA584623-69B4-43D0-A9AA-88BC7213397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54014" y="2508099"/>
            <a:ext cx="3102226" cy="125639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9FEFD623-106C-4212-8710-27B96B68CCC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218712" y="4239273"/>
            <a:ext cx="2172829" cy="7502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7000">
        <p:split orient="vert"/>
        <p:sndAc>
          <p:stSnd loop="1">
            <p:snd r:embed="rId2" name="33.Song of love wav.wav"/>
          </p:stSnd>
        </p:sndAc>
      </p:transition>
    </mc:Choice>
    <mc:Fallback>
      <p:transition spd="slow" advClick="0" advTm="17000">
        <p:split orient="vert"/>
        <p:sndAc>
          <p:stSnd loop="1">
            <p:snd r:embed="rId2" name="33.Song of love 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>
            <a:extLst>
              <a:ext uri="{FF2B5EF4-FFF2-40B4-BE49-F238E27FC236}">
                <a16:creationId xmlns:a16="http://schemas.microsoft.com/office/drawing/2014/main" id="{3584074C-4143-4245-AF4E-E06166200B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248400"/>
            <a:ext cx="12740640" cy="41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Cats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Chats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Katten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Katzen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Gats</a:t>
            </a:r>
            <a:r>
              <a:rPr lang="cs-CZ" altLang="cs-CZ" sz="2000" b="1" dirty="0">
                <a:solidFill>
                  <a:srgbClr val="FF0000"/>
                </a:solidFill>
              </a:rPr>
              <a:t>    Koty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Pisici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Kediler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Mačke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Macskák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Γάτες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Кішки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Obsah obrázku kočka, zvíře, kočka domácí, savci&#10;&#10;Popis vygenerován s velmi vysokou mírou spolehlivosti">
            <a:extLst>
              <a:ext uri="{FF2B5EF4-FFF2-40B4-BE49-F238E27FC236}">
                <a16:creationId xmlns:a16="http://schemas.microsoft.com/office/drawing/2014/main" id="{DF477114-56E4-4095-963E-FEA68374DE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68680" y="822960"/>
            <a:ext cx="4937760" cy="5151120"/>
          </a:xfrm>
          <a:prstGeom prst="rect">
            <a:avLst/>
          </a:prstGeom>
        </p:spPr>
      </p:pic>
      <p:pic>
        <p:nvPicPr>
          <p:cNvPr id="4" name="Obrázek 3" descr="Obsah obrázku kočka, zvíře, kočka domácí, savci&#10;&#10;Popis vygenerován s velmi vysokou mírou spolehlivosti">
            <a:extLst>
              <a:ext uri="{FF2B5EF4-FFF2-40B4-BE49-F238E27FC236}">
                <a16:creationId xmlns:a16="http://schemas.microsoft.com/office/drawing/2014/main" id="{A6EE6785-62A8-4C40-AF6B-5FD7EBBC13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525" y="822960"/>
            <a:ext cx="5162970" cy="515112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0502F244-08FB-4F49-A33A-5F1973895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49784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D391F60F-DDF6-43BC-A296-62059AB6E748}"/>
              </a:ext>
            </a:extLst>
          </p:cNvPr>
          <p:cNvSpPr/>
          <p:nvPr/>
        </p:nvSpPr>
        <p:spPr>
          <a:xfrm>
            <a:off x="3395697" y="1052736"/>
            <a:ext cx="54006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Kočky  9</a:t>
            </a:r>
          </a:p>
        </p:txBody>
      </p:sp>
    </p:spTree>
    <p:extLst>
      <p:ext uri="{BB962C8B-B14F-4D97-AF65-F5344CB8AC3E}">
        <p14:creationId xmlns:p14="http://schemas.microsoft.com/office/powerpoint/2010/main" val="4069976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F5F790-573A-49F2-BBEF-5CBD7584E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A7A8A9-F988-47E8-AF6E-726FA7F04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2680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4F5A4C-1263-45C8-8CB6-31FFFFE630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9ADBF84-E39E-4C11-98C0-B181DB83FD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74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7E67E13-F09B-4B50-BFC1-C2059B5F22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3290840-A019-4F57-B9D7-C769B24CA8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C283329-B154-4811-9E28-C6A9C996E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27F61C1-A429-4586-B62B-84A6628B7B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1007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01F88A-7AC0-4185-902B-27A076BD94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D6F2D38-F553-4BEC-905D-BEBD563D2A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8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3A39067-67E3-476F-9689-6AC922FF0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CEF8F64-36ED-460F-8DA5-4BEFA457AA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4435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5C51BC-DCC6-439F-B973-910AF53636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527FB7A-2012-4547-9928-5780C8BADF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0212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41FE3E-86EA-44E6-BC53-93F97FB33B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A34832-EDBB-42EC-9EA1-CBF061B6DD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882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1DF04BD-AB47-4CEF-AA93-AB167F6223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A55CA0-C932-4317-9572-69ED07FD5E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90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9E1FE9A-A712-4D3C-9C9E-178A448852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262049F-F804-4649-957D-BD441EE373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317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AC7F99-3F05-4EF3-8E9F-B1764772FB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E5EB035-A7CF-4C3B-BAB7-FF6D64BA9E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1391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53DE39C-2274-47DD-88A1-4DE1AFD268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72B7403-A520-47F8-8EEA-D235E273C2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28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844383-4425-4D2F-92D2-B29F3CBE70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43135CB-79E0-4F41-A0C0-17B0305EDA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0482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FD9F86-9C53-480A-931C-760DFE1F6C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9" y="643466"/>
            <a:ext cx="10872892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6C86F16-2864-457A-A14B-32AF4F564B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248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99FC67-5F9F-41A3-BC48-8BB7DA5F27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9" y="643465"/>
            <a:ext cx="10872892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900830FD-F4D6-4951-9F1E-B24303C2B5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5635" y="643463"/>
            <a:ext cx="10872893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59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1D7E8E9-91AE-4B71-962A-DA39C90FE7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9" y="643466"/>
            <a:ext cx="10872892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AF75371-15B4-4425-A606-9273B2BF1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3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52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17426F-159D-43C6-A92F-41BBF43117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9" y="643466"/>
            <a:ext cx="10840722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A5BB293-A3E3-4A74-A696-14E68C3C90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358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3DA8AA8-845F-4446-851B-01941FAAA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6EFED218-51F2-4CE6-A6AA-9FDD484892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2350069" cy="184437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B9BEAF2C-6D0C-4F06-9256-41C45DB10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87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4FCDA2C-6B65-48D0-96B0-B9B852F9E0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39" y="643465"/>
            <a:ext cx="10872891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6F00990-68DE-40E6-917F-C23A7657D2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33680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3ECD30-38A9-471C-93A5-23138D026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E89E83C-63EB-43D1-9C93-DC5B9B72EA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544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2EDDEC-23DC-45A4-BE47-09871BA3CA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1B690AA-54FD-4DD6-B479-9BE40E3E9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4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88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6C4A1CB-A65F-4A2F-B149-31350CF3E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4F45F21-57DC-4769-8BB2-819B1C894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1674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9971229-E216-49A8-B5BE-46A644D5FB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A9660D0-5207-47EA-B262-41A107B38E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462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2C093AE-A6BB-4174-9C07-3AD5CE3EA5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9EEC588-BD48-42BD-95A8-9B38C7816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0E3ADF-7387-43C9-8C03-0DA1C01EC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0D7A9B06-E0D1-4260-A954-FCFDD91705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816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FBE167-6D9B-4CB9-9FBD-8198D0C25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8FCBD2A-4AF2-46E5-9FC4-744F82D6B0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294E0405-AAD7-4686-A9D0-06519AA07D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56153"/>
            <a:ext cx="10801200" cy="494364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F5774A06-CB39-4A50-8FD7-F614F851169E}"/>
              </a:ext>
            </a:extLst>
          </p:cNvPr>
          <p:cNvSpPr/>
          <p:nvPr/>
        </p:nvSpPr>
        <p:spPr>
          <a:xfrm>
            <a:off x="1055440" y="772135"/>
            <a:ext cx="2923804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271</TotalTime>
  <Words>69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83</cp:revision>
  <dcterms:created xsi:type="dcterms:W3CDTF">2020-02-21T13:54:42Z</dcterms:created>
  <dcterms:modified xsi:type="dcterms:W3CDTF">2023-04-03T18:57:57Z</dcterms:modified>
</cp:coreProperties>
</file>