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15" r:id="rId4"/>
    <p:sldId id="264" r:id="rId5"/>
    <p:sldId id="317" r:id="rId6"/>
    <p:sldId id="316" r:id="rId7"/>
    <p:sldId id="281" r:id="rId8"/>
    <p:sldId id="278" r:id="rId9"/>
    <p:sldId id="285" r:id="rId10"/>
    <p:sldId id="288" r:id="rId11"/>
    <p:sldId id="287" r:id="rId12"/>
    <p:sldId id="289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09" r:id="rId28"/>
    <p:sldId id="312" r:id="rId29"/>
    <p:sldId id="311" r:id="rId30"/>
    <p:sldId id="313" r:id="rId31"/>
    <p:sldId id="30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2C56644-FBDB-1DF7-E093-83BAB5C903ED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Autobusy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Les autobus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F91CF60-ADDD-0599-635C-CB5DA55B7B5E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2100D2D-E7AB-260E-7F1F-26CB420C4D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836712"/>
            <a:ext cx="10153128" cy="5544616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9E7937AF-C006-7F74-585A-26DD586A48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685752E0-DBAB-DB27-0051-448808CEF7F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39447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69D4B739-567F-19AD-BB6A-4D9F6C527BB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0083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he waltz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The walt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F964CF4-009E-ED04-D735-96EC42E539D8}"/>
              </a:ext>
            </a:extLst>
          </p:cNvPr>
          <p:cNvSpPr txBox="1"/>
          <p:nvPr/>
        </p:nvSpPr>
        <p:spPr>
          <a:xfrm>
            <a:off x="0" y="6309320"/>
            <a:ext cx="12504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    A</a:t>
            </a:r>
            <a:r>
              <a:rPr lang="az-Cyrl-AZ" sz="2400" b="1" dirty="0">
                <a:solidFill>
                  <a:srgbClr val="C00000"/>
                </a:solidFill>
              </a:rPr>
              <a:t>втобусов</a:t>
            </a:r>
            <a:r>
              <a:rPr lang="cs-CZ" sz="2400" b="1" dirty="0">
                <a:solidFill>
                  <a:srgbClr val="C00000"/>
                </a:solidFill>
              </a:rPr>
              <a:t>    </a:t>
            </a:r>
            <a:r>
              <a:rPr lang="cs-CZ" sz="2400" b="1" dirty="0" err="1">
                <a:solidFill>
                  <a:srgbClr val="C00000"/>
                </a:solidFill>
              </a:rPr>
              <a:t>Buszok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Autobuze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Busse</a:t>
            </a:r>
            <a:r>
              <a:rPr lang="cs-CZ" sz="2400" b="1" dirty="0">
                <a:solidFill>
                  <a:srgbClr val="C00000"/>
                </a:solidFill>
              </a:rPr>
              <a:t>    </a:t>
            </a:r>
            <a:r>
              <a:rPr lang="cs-CZ" sz="2400" b="1" dirty="0" err="1">
                <a:solidFill>
                  <a:srgbClr val="C00000"/>
                </a:solidFill>
              </a:rPr>
              <a:t>Ônibus</a:t>
            </a:r>
            <a:r>
              <a:rPr lang="cs-CZ" sz="2400" b="1" dirty="0">
                <a:solidFill>
                  <a:srgbClr val="C00000"/>
                </a:solidFill>
              </a:rPr>
              <a:t>    </a:t>
            </a:r>
            <a:r>
              <a:rPr lang="cs-CZ" sz="2400" b="1" dirty="0" err="1">
                <a:solidFill>
                  <a:srgbClr val="C00000"/>
                </a:solidFill>
              </a:rPr>
              <a:t>Autobuses</a:t>
            </a:r>
            <a:r>
              <a:rPr lang="cs-CZ" sz="2400" b="1" dirty="0">
                <a:solidFill>
                  <a:srgbClr val="C00000"/>
                </a:solidFill>
              </a:rPr>
              <a:t>    </a:t>
            </a:r>
            <a:r>
              <a:rPr lang="cs-CZ" sz="2400" b="1" dirty="0" err="1">
                <a:solidFill>
                  <a:srgbClr val="C00000"/>
                </a:solidFill>
              </a:rPr>
              <a:t>Bussen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Buses</a:t>
            </a:r>
            <a:r>
              <a:rPr lang="cs-CZ" sz="2400" b="1" dirty="0">
                <a:solidFill>
                  <a:srgbClr val="C00000"/>
                </a:solidFill>
              </a:rPr>
              <a:t>   Les autobus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0687C4F-6420-9216-B37F-A46F99054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2BB2081-F5EA-CFD9-8FA5-6BB3AFC0AD47}"/>
              </a:ext>
            </a:extLst>
          </p:cNvPr>
          <p:cNvSpPr/>
          <p:nvPr/>
        </p:nvSpPr>
        <p:spPr>
          <a:xfrm>
            <a:off x="692727" y="548680"/>
            <a:ext cx="10801200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Autobusy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es-ES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930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C26912-8054-AF59-590F-A6997DE85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3400"/>
            <a:ext cx="10801200" cy="591993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7362DE-2AD2-663C-571D-94A10F2C9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7947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401B08-DE2A-0F69-6CA1-08E775281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796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B5CCFF-3251-A199-CFBE-293CD7961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BD72FE-277F-8B69-A1AB-61D5875D78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BE53B5-7890-00A3-50C6-52169CFFC6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F4DD5F-50C4-AD58-D60D-B4FF914D9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6794EA-1EA2-CBF3-AA2C-CFEAD4684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4ACA52-9A5A-DE48-0B94-39FA6A04ED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20B3B9-8A0C-64D6-BCE4-A6555C1B8E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8057AD-A055-BC5A-FFEC-F8A7F7B69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93833E-4B9C-DF3E-7D83-CF7B2EE0BD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D29810-EEB6-17D5-2B03-A992409E4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B0E6BE-4333-155C-CF51-A6738B6BA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E1D3A5-C263-951F-E206-0832C6F81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186569-9BDE-8C5E-0391-76ED07145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531A1D-69DB-2CED-042F-B09C97DEB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E7724D-6CC3-D167-B1FD-70D966C95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C11043-CBBB-FA5E-21BA-2CFA28264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838CBE-99D3-306B-7A53-CC14B926E4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93EB72-D5EA-DD26-E935-D1B18273D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C9FDC8-F3A7-6430-6B04-DEFFB0F49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95A583-FF32-F3D1-9117-718A61E79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4106851-6CEC-8EDD-850A-FF58C2A7F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F9CA5C-4AFB-4832-0AD3-F450C0958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C35C00-C4BF-FFAC-C580-0401CA9DA3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51610A-1202-BA9E-380C-D5D7D659C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009AC5-764E-E209-9749-7BCA6FBF5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87D38EE-40A0-7830-EB45-6DA3D1355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79"/>
            <a:ext cx="10945216" cy="57294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51D76B8-9880-6F21-93F3-063CE67E2E4B}"/>
              </a:ext>
            </a:extLst>
          </p:cNvPr>
          <p:cNvSpPr/>
          <p:nvPr/>
        </p:nvSpPr>
        <p:spPr>
          <a:xfrm>
            <a:off x="767408" y="5380641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44</Words>
  <Application>Microsoft Office PowerPoint</Application>
  <PresentationFormat>Širokoúhlá obrazovka</PresentationFormat>
  <Paragraphs>11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2023-04-21T15:27:27Z</dcterms:modified>
</cp:coreProperties>
</file>