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312" r:id="rId6"/>
    <p:sldId id="301" r:id="rId7"/>
    <p:sldId id="311" r:id="rId8"/>
    <p:sldId id="300" r:id="rId9"/>
    <p:sldId id="310" r:id="rId10"/>
    <p:sldId id="299" r:id="rId11"/>
    <p:sldId id="309" r:id="rId12"/>
    <p:sldId id="305" r:id="rId13"/>
    <p:sldId id="307" r:id="rId14"/>
    <p:sldId id="298" r:id="rId15"/>
    <p:sldId id="297" r:id="rId16"/>
    <p:sldId id="306" r:id="rId17"/>
    <p:sldId id="308" r:id="rId18"/>
    <p:sldId id="296" r:id="rId19"/>
    <p:sldId id="303" r:id="rId20"/>
    <p:sldId id="295" r:id="rId21"/>
    <p:sldId id="313" r:id="rId22"/>
    <p:sldId id="304" r:id="rId23"/>
    <p:sldId id="302" r:id="rId24"/>
    <p:sldId id="294" r:id="rId25"/>
    <p:sldId id="293" r:id="rId26"/>
    <p:sldId id="292" r:id="rId27"/>
    <p:sldId id="281" r:id="rId28"/>
    <p:sldId id="278" r:id="rId29"/>
    <p:sldId id="285" r:id="rId30"/>
    <p:sldId id="287" r:id="rId31"/>
    <p:sldId id="288" r:id="rId32"/>
    <p:sldId id="289" r:id="rId33"/>
    <p:sldId id="291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D687FCC-89BC-1627-310F-66F8DE004CC1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-bas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3CF85-8CDA-4BF5-BCD5-F43FA988D8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C1DD939E-9D7C-4ED9-9F8B-5FB8B59E000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9604076-CD29-4248-B24D-7C46F34B5FC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12100" y="217810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Bleckwand walzer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Bleckwand 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>
            <a:extLst>
              <a:ext uri="{FF2B5EF4-FFF2-40B4-BE49-F238E27FC236}">
                <a16:creationId xmlns:a16="http://schemas.microsoft.com/office/drawing/2014/main" id="{20B7683C-3AD9-41D5-AC2A-385E1761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95319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pays</a:t>
            </a:r>
            <a:r>
              <a:rPr lang="cs-CZ" altLang="cs-CZ" sz="2000" b="1" dirty="0">
                <a:solidFill>
                  <a:srgbClr val="FF0000"/>
                </a:solidFill>
              </a:rPr>
              <a:t>-bas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4CFBD5E-AFD6-4326-91C6-F8D69C718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46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C8B64AEC-E42C-4253-A75C-08376C53054B}"/>
              </a:ext>
            </a:extLst>
          </p:cNvPr>
          <p:cNvSpPr/>
          <p:nvPr/>
        </p:nvSpPr>
        <p:spPr>
          <a:xfrm>
            <a:off x="695400" y="595296"/>
            <a:ext cx="108012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Nizozemsko 26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2E24E96-ED14-49DF-8848-0704A9731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9268F4-AFC1-47CE-80DB-B48B48275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260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E17ECC-496D-4A7E-A9B2-E263F4B2D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67527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C4D062-53AF-4713-85A0-E2455B88B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471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C7E470-111F-46EB-9002-1F668E767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119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876BD2-9FD3-44F4-B30C-1282FBEB0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518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5F2634-D8B8-4806-8635-28F2CA9DB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4133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EA824C-0536-421E-9680-80F7FC19C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7386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0CF2B3A-C7D3-4691-941F-082C74BC62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870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459916-4E26-43F0-A5A6-B38DE675C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7384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84D0EF-30FD-4CC5-A6C6-B2BD114F4E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832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73B783-65FE-4568-8D96-0F14C9CE4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6412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B783CA-0CB1-446A-88D6-333898A31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659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889B06-29C1-45BC-922E-29F48ABDA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49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1FD386-A20A-4195-ABEA-72174092D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711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4F3E0E-18E2-46A0-8F26-3A12A18931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993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B08A2D-4FBC-4F95-8331-075C52FEC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40" y="548680"/>
            <a:ext cx="1082096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972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80B263-90FC-4DFA-8EE1-AB8522194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548680"/>
            <a:ext cx="1080120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58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4B8E4E-71DE-4D12-8A6B-7542CE636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256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5F641B-F311-4620-A9D4-91FC431E5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137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2A824C-A39D-4303-B2DD-F64C23A90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625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C57936-3C34-485B-AF7B-45A9626B0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454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B90350-29ED-4DC6-B75C-815CE1DF8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2490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D6578F-7435-4383-9237-5C8BFC2D7D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3610C6-4E23-4349-BD7F-5084AB975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30B4E7-0FAA-44B2-B01F-DCF8E6F1E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A0576E-FC20-424F-A08F-E3E343FDD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F72983-6A63-48DF-8019-8033BFEC2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4A447D-52D5-43AE-A8B6-11AE49245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A48C7D-0444-4DD5-8EE7-ED6549377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BC4289F-2A2F-AC66-37ED-A3323E2C30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F547AE0-EF20-4F72-D893-C15A93F7A071}"/>
              </a:ext>
            </a:extLst>
          </p:cNvPr>
          <p:cNvSpPr/>
          <p:nvPr/>
        </p:nvSpPr>
        <p:spPr>
          <a:xfrm>
            <a:off x="4382070" y="665804"/>
            <a:ext cx="342786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313</TotalTime>
  <Words>44</Words>
  <Application>Microsoft Office PowerPoint</Application>
  <PresentationFormat>Širokoúhlá obrazovka</PresentationFormat>
  <Paragraphs>10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103</cp:revision>
  <dcterms:created xsi:type="dcterms:W3CDTF">2020-02-21T13:54:42Z</dcterms:created>
  <dcterms:modified xsi:type="dcterms:W3CDTF">2023-04-19T16:50:51Z</dcterms:modified>
</cp:coreProperties>
</file>