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wdp" ContentType="image/vnd.ms-photo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0" r:id="rId2"/>
    <p:sldId id="259" r:id="rId3"/>
    <p:sldId id="264" r:id="rId4"/>
    <p:sldId id="280" r:id="rId5"/>
    <p:sldId id="273" r:id="rId6"/>
    <p:sldId id="281" r:id="rId7"/>
    <p:sldId id="278" r:id="rId8"/>
    <p:sldId id="285" r:id="rId9"/>
    <p:sldId id="288" r:id="rId10"/>
    <p:sldId id="287" r:id="rId11"/>
    <p:sldId id="301" r:id="rId12"/>
    <p:sldId id="300" r:id="rId13"/>
    <p:sldId id="299" r:id="rId14"/>
    <p:sldId id="309" r:id="rId15"/>
    <p:sldId id="289" r:id="rId16"/>
    <p:sldId id="307" r:id="rId17"/>
    <p:sldId id="308" r:id="rId18"/>
    <p:sldId id="306" r:id="rId19"/>
    <p:sldId id="297" r:id="rId20"/>
    <p:sldId id="296" r:id="rId21"/>
    <p:sldId id="298" r:id="rId22"/>
    <p:sldId id="305" r:id="rId23"/>
    <p:sldId id="295" r:id="rId24"/>
    <p:sldId id="294" r:id="rId25"/>
    <p:sldId id="310" r:id="rId26"/>
    <p:sldId id="311" r:id="rId27"/>
    <p:sldId id="293" r:id="rId28"/>
    <p:sldId id="304" r:id="rId29"/>
    <p:sldId id="302" r:id="rId30"/>
    <p:sldId id="292" r:id="rId31"/>
    <p:sldId id="291" r:id="rId32"/>
    <p:sldId id="314" r:id="rId3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500" y="6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695400" y="548680"/>
            <a:ext cx="108012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931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0661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33C2C87-BE61-4C1F-B28D-0F2C3BDCC6D8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219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F5F96B93-3F80-40CF-8FEB-23846CB0044E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4501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9407D793-ED6B-4F46-90FE-E1037553635F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88691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B96102EF-0109-4B35-AC94-F2C43CCF375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0379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DACFD791-04E8-44F5-9D9E-D255EB3BE69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8345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A33C67ED-BD5E-49B0-936C-8FF7C776FE95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29745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10D4C5E-65E6-4094-94ED-8F00456438DB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07812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E1F5307-7368-4421-9B56-EE696970E37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0510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838200" y="692696"/>
            <a:ext cx="10515600" cy="548426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CEE21E7A-5EC0-41B1-A5DD-F9EC8BB5BC06}"/>
              </a:ext>
            </a:extLst>
          </p:cNvPr>
          <p:cNvSpPr/>
          <p:nvPr userDrawn="1"/>
        </p:nvSpPr>
        <p:spPr>
          <a:xfrm>
            <a:off x="695400" y="548680"/>
            <a:ext cx="10801200" cy="57606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2271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5846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1.xml"/><Relationship Id="rId4" Type="http://schemas.openxmlformats.org/officeDocument/2006/relationships/audio" Target="../media/audio1.wav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1.xml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1.xml"/></Relationships>
</file>

<file path=ppt/slides/_rels/slide19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695400" y="548680"/>
            <a:ext cx="10801200" cy="568863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>
            <a:extLst>
              <a:ext uri="{FF2B5EF4-FFF2-40B4-BE49-F238E27FC236}">
                <a16:creationId xmlns:a16="http://schemas.microsoft.com/office/drawing/2014/main" id="{9ACAE933-B52C-E208-7C80-1CB35B6AAF03}"/>
              </a:ext>
            </a:extLst>
          </p:cNvPr>
          <p:cNvSpPr/>
          <p:nvPr/>
        </p:nvSpPr>
        <p:spPr>
          <a:xfrm>
            <a:off x="0" y="1500170"/>
            <a:ext cx="12192000" cy="378565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Německo </a:t>
            </a:r>
          </a:p>
          <a:p>
            <a:pPr algn="ctr"/>
            <a:r>
              <a:rPr lang="cs-CZ" sz="80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47</a:t>
            </a:r>
          </a:p>
          <a:p>
            <a:pPr algn="ctr"/>
            <a:r>
              <a:rPr lang="cs-CZ" sz="8000" b="1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Allemagne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Click="0" advTm="2000"/>
    </mc:Choice>
    <mc:Fallback>
      <p:transition advClick="0" advTm="2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8">
            <a:extLst>
              <a:ext uri="{FF2B5EF4-FFF2-40B4-BE49-F238E27FC236}">
                <a16:creationId xmlns:a16="http://schemas.microsoft.com/office/drawing/2014/main" id="{FBA89442-F4DF-49AD-81EC-25017FDC7DE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WordArt 13">
            <a:extLst>
              <a:ext uri="{FF2B5EF4-FFF2-40B4-BE49-F238E27FC236}">
                <a16:creationId xmlns:a16="http://schemas.microsoft.com/office/drawing/2014/main" id="{E4D95582-F171-4BAF-878C-7C93B9B52FC8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5231904" y="908720"/>
            <a:ext cx="2480093" cy="878154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2875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powerpoint</a:t>
            </a:r>
            <a:r>
              <a:rPr lang="cs-CZ" sz="27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Presentation</a:t>
            </a:r>
            <a:endParaRPr lang="cs-CZ" sz="2700" kern="10" dirty="0">
              <a:ln w="9525">
                <a:round/>
                <a:headEnd/>
                <a:tailEnd/>
              </a:ln>
              <a:gradFill rotWithShape="0">
                <a:gsLst>
                  <a:gs pos="0">
                    <a:srgbClr val="FFFFCC"/>
                  </a:gs>
                  <a:gs pos="100000">
                    <a:srgbClr val="FA7D00"/>
                  </a:gs>
                </a:gsLst>
                <a:lin ang="5400000" scaled="1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WordArt 14">
            <a:extLst>
              <a:ext uri="{FF2B5EF4-FFF2-40B4-BE49-F238E27FC236}">
                <a16:creationId xmlns:a16="http://schemas.microsoft.com/office/drawing/2014/main" id="{3A7B7B8C-97CB-407E-8B25-AC433464039A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5572540" y="2146914"/>
            <a:ext cx="1798820" cy="620237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0037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405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y@t@t</a:t>
            </a:r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@ </a:t>
            </a:r>
          </a:p>
        </p:txBody>
      </p:sp>
    </p:spTree>
    <p:extLst>
      <p:ext uri="{BB962C8B-B14F-4D97-AF65-F5344CB8AC3E}">
        <p14:creationId xmlns:p14="http://schemas.microsoft.com/office/powerpoint/2010/main" val="3196155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5000">
        <p:split orient="vert"/>
        <p:sndAc>
          <p:stSnd loop="1">
            <p:snd r:embed="rId2" name="Alois Polka.wav"/>
          </p:stSnd>
        </p:sndAc>
      </p:transition>
    </mc:Choice>
    <mc:Fallback xmlns="">
      <p:transition spd="slow" advClick="0" advTm="15000">
        <p:split orient="vert"/>
        <p:sndAc>
          <p:stSnd loop="1">
            <p:snd r:embed="rId4" name="Alois Polka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6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C52C655-434E-41F8-AA19-BEBD6C8DDCEA}"/>
              </a:ext>
            </a:extLst>
          </p:cNvPr>
          <p:cNvSpPr/>
          <p:nvPr/>
        </p:nvSpPr>
        <p:spPr>
          <a:xfrm>
            <a:off x="0" y="5877272"/>
            <a:ext cx="12192000" cy="980728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Text Box 5">
            <a:extLst>
              <a:ext uri="{FF2B5EF4-FFF2-40B4-BE49-F238E27FC236}">
                <a16:creationId xmlns:a16="http://schemas.microsoft.com/office/drawing/2014/main" id="{18F0CF28-BC5C-460E-81DF-D84F1475C3C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29783" y="6086007"/>
            <a:ext cx="11862215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cs-CZ" altLang="cs-CZ" sz="2000" b="1" dirty="0">
                <a:solidFill>
                  <a:srgbClr val="FF0000"/>
                </a:solidFill>
              </a:rPr>
              <a:t>   Germany     </a:t>
            </a:r>
            <a:r>
              <a:rPr lang="nl-NL" altLang="cs-CZ" sz="2000" b="1" dirty="0">
                <a:solidFill>
                  <a:srgbClr val="FF0000"/>
                </a:solidFill>
              </a:rPr>
              <a:t>Duitsland</a:t>
            </a:r>
            <a:r>
              <a:rPr lang="cs-CZ" altLang="cs-CZ" sz="2000" b="1" dirty="0">
                <a:solidFill>
                  <a:srgbClr val="FF0000"/>
                </a:solidFill>
              </a:rPr>
              <a:t>     </a:t>
            </a:r>
            <a:r>
              <a:rPr lang="fr-FR" altLang="cs-CZ" sz="2000" b="1" dirty="0">
                <a:solidFill>
                  <a:srgbClr val="FF0000"/>
                </a:solidFill>
              </a:rPr>
              <a:t>Allemagne</a:t>
            </a:r>
            <a:r>
              <a:rPr lang="cs-CZ" altLang="cs-CZ" sz="2000" b="1" dirty="0">
                <a:solidFill>
                  <a:srgbClr val="FF0000"/>
                </a:solidFill>
              </a:rPr>
              <a:t> 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Deutschland</a:t>
            </a:r>
            <a:r>
              <a:rPr lang="cs-CZ" altLang="cs-CZ" sz="2000" b="1" dirty="0">
                <a:solidFill>
                  <a:srgbClr val="FF0000"/>
                </a:solidFill>
              </a:rPr>
              <a:t>     </a:t>
            </a:r>
            <a:r>
              <a:rPr lang="es-ES" altLang="cs-CZ" sz="2000" b="1" dirty="0">
                <a:solidFill>
                  <a:srgbClr val="FF0000"/>
                </a:solidFill>
              </a:rPr>
              <a:t>Alemania</a:t>
            </a:r>
            <a:r>
              <a:rPr lang="cs-CZ" altLang="cs-CZ" sz="2000" b="1" dirty="0">
                <a:solidFill>
                  <a:srgbClr val="FF0000"/>
                </a:solidFill>
              </a:rPr>
              <a:t> 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Alemanha</a:t>
            </a:r>
            <a:r>
              <a:rPr lang="cs-CZ" altLang="cs-CZ" sz="2000" b="1" dirty="0">
                <a:solidFill>
                  <a:srgbClr val="FF0000"/>
                </a:solidFill>
              </a:rPr>
              <a:t> 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Alemanya</a:t>
            </a:r>
            <a:r>
              <a:rPr lang="cs-CZ" altLang="cs-CZ" sz="2000" b="1" dirty="0">
                <a:solidFill>
                  <a:srgbClr val="FF0000"/>
                </a:solidFill>
              </a:rPr>
              <a:t> 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Németország</a:t>
            </a:r>
            <a:r>
              <a:rPr lang="cs-CZ" altLang="cs-CZ" sz="2000" b="1" dirty="0">
                <a:solidFill>
                  <a:srgbClr val="FF0000"/>
                </a:solidFill>
              </a:rPr>
              <a:t>         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Niemcy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Nemecko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Nemčija</a:t>
            </a:r>
            <a:r>
              <a:rPr lang="cs-CZ" altLang="cs-CZ" sz="2000" b="1" dirty="0">
                <a:solidFill>
                  <a:srgbClr val="FF0000"/>
                </a:solidFill>
              </a:rPr>
              <a:t>    Germania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Almanya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Німеччина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ru-RU" altLang="cs-CZ" sz="2000" b="1" dirty="0">
                <a:solidFill>
                  <a:srgbClr val="FF0000"/>
                </a:solidFill>
              </a:rPr>
              <a:t>Германия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Γερμ</a:t>
            </a:r>
            <a:r>
              <a:rPr lang="cs-CZ" altLang="cs-CZ" sz="2000" b="1" dirty="0">
                <a:solidFill>
                  <a:srgbClr val="FF0000"/>
                </a:solidFill>
              </a:rPr>
              <a:t>ανία    Saksa     </a:t>
            </a:r>
            <a:r>
              <a:rPr lang="he-IL" altLang="cs-CZ" sz="2000" b="1" dirty="0">
                <a:solidFill>
                  <a:srgbClr val="FF0000"/>
                </a:solidFill>
                <a:cs typeface="Arial" panose="020B0604020202020204" pitchFamily="34" charset="0"/>
              </a:rPr>
              <a:t>גרמניה</a:t>
            </a:r>
            <a:r>
              <a:rPr lang="cs-CZ" altLang="cs-CZ" sz="2000" b="1" dirty="0">
                <a:solidFill>
                  <a:srgbClr val="FF0000"/>
                </a:solidFill>
              </a:rPr>
              <a:t>                              </a:t>
            </a:r>
          </a:p>
        </p:txBody>
      </p:sp>
      <p:pic>
        <p:nvPicPr>
          <p:cNvPr id="5" name="Obrázek 4">
            <a:extLst>
              <a:ext uri="{FF2B5EF4-FFF2-40B4-BE49-F238E27FC236}">
                <a16:creationId xmlns:a16="http://schemas.microsoft.com/office/drawing/2014/main" id="{38D11B05-E53B-4C5A-9621-1F6FD131D44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47322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6" name="3 Rectángulo">
            <a:extLst>
              <a:ext uri="{FF2B5EF4-FFF2-40B4-BE49-F238E27FC236}">
                <a16:creationId xmlns:a16="http://schemas.microsoft.com/office/drawing/2014/main" id="{F1FF24EA-163F-44AB-9183-97690340BCBD}"/>
              </a:ext>
            </a:extLst>
          </p:cNvPr>
          <p:cNvSpPr/>
          <p:nvPr/>
        </p:nvSpPr>
        <p:spPr>
          <a:xfrm>
            <a:off x="3344865" y="692696"/>
            <a:ext cx="5832050" cy="76944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400" b="1" spc="50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</a:rPr>
              <a:t>Německo 47</a:t>
            </a:r>
            <a:endParaRPr lang="es-ES" sz="4400" b="1" spc="50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938257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1000">
        <p:split orient="vert"/>
      </p:transition>
    </mc:Choice>
    <mc:Fallback xmlns="">
      <p:transition spd="slow" advClick="0" advTm="11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46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>
            <a:extLst>
              <a:ext uri="{FF2B5EF4-FFF2-40B4-BE49-F238E27FC236}">
                <a16:creationId xmlns:a16="http://schemas.microsoft.com/office/drawing/2014/main" id="{863DD4D5-C7AB-40C6-ABDF-A0146459E4F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45328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6">
            <a:extLst>
              <a:ext uri="{FF2B5EF4-FFF2-40B4-BE49-F238E27FC236}">
                <a16:creationId xmlns:a16="http://schemas.microsoft.com/office/drawing/2014/main" id="{7C33F9BA-D983-4D2D-A531-01230C98565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375633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E2F8EE7F-8E6F-4816-9970-20D5C9A3848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70253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1">
            <a:extLst>
              <a:ext uri="{FF2B5EF4-FFF2-40B4-BE49-F238E27FC236}">
                <a16:creationId xmlns:a16="http://schemas.microsoft.com/office/drawing/2014/main" id="{6B5C1FB9-2334-4DA3-A4F1-3AFB8DD360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00067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959566AF-FB25-4FA6-A30D-804398B65D6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17700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B828608E-3277-4BA3-AF2F-689551932C7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18899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7">
            <a:extLst>
              <a:ext uri="{FF2B5EF4-FFF2-40B4-BE49-F238E27FC236}">
                <a16:creationId xmlns:a16="http://schemas.microsoft.com/office/drawing/2014/main" id="{B8A3D570-E2E2-4F3C-A18B-E061A420C3C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83437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2606BDC2-12F5-4534-B8D9-A93E687F874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7867194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>
            <a:extLst>
              <a:ext uri="{FF2B5EF4-FFF2-40B4-BE49-F238E27FC236}">
                <a16:creationId xmlns:a16="http://schemas.microsoft.com/office/drawing/2014/main" id="{5F80BD1C-6627-4B40-8437-1A8CAEA7DD0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571541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7">
            <a:extLst>
              <a:ext uri="{FF2B5EF4-FFF2-40B4-BE49-F238E27FC236}">
                <a16:creationId xmlns:a16="http://schemas.microsoft.com/office/drawing/2014/main" id="{3F63F7AC-3F5D-4FD6-BB26-D1A5D9F78AA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41856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>
            <a:extLst>
              <a:ext uri="{FF2B5EF4-FFF2-40B4-BE49-F238E27FC236}">
                <a16:creationId xmlns:a16="http://schemas.microsoft.com/office/drawing/2014/main" id="{2985464F-94C5-4B2E-9C3D-811ABC361D6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8468793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>
            <a:extLst>
              <a:ext uri="{FF2B5EF4-FFF2-40B4-BE49-F238E27FC236}">
                <a16:creationId xmlns:a16="http://schemas.microsoft.com/office/drawing/2014/main" id="{6F601C03-A689-4040-9D9D-48695A4636C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56289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7">
            <a:extLst>
              <a:ext uri="{FF2B5EF4-FFF2-40B4-BE49-F238E27FC236}">
                <a16:creationId xmlns:a16="http://schemas.microsoft.com/office/drawing/2014/main" id="{7D277A1D-DB2B-4DAF-A135-94A004AB3F5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121199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7">
            <a:extLst>
              <a:ext uri="{FF2B5EF4-FFF2-40B4-BE49-F238E27FC236}">
                <a16:creationId xmlns:a16="http://schemas.microsoft.com/office/drawing/2014/main" id="{3A1B3696-FB3C-4DD5-8201-38FC94662B6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580540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73C463A2-BE99-4928-9F7E-AC4BDE63AB7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059799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7">
            <a:extLst>
              <a:ext uri="{FF2B5EF4-FFF2-40B4-BE49-F238E27FC236}">
                <a16:creationId xmlns:a16="http://schemas.microsoft.com/office/drawing/2014/main" id="{01419F51-4EB4-4699-B249-A87D341218E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8127022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>
            <a:extLst>
              <a:ext uri="{FF2B5EF4-FFF2-40B4-BE49-F238E27FC236}">
                <a16:creationId xmlns:a16="http://schemas.microsoft.com/office/drawing/2014/main" id="{F41DBE63-FAC3-4D0F-93E3-AD5FF180BC8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8883546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>
            <a:extLst>
              <a:ext uri="{FF2B5EF4-FFF2-40B4-BE49-F238E27FC236}">
                <a16:creationId xmlns:a16="http://schemas.microsoft.com/office/drawing/2014/main" id="{17C33B04-218F-41D1-9378-8D533C1C76C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959271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A397C583-16F6-4C3F-8A1C-2F93FC3AD87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2020079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5B989A63-7D90-4E8A-84E8-B376F447D0A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8728303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F7DF301B-3170-410B-AAE0-562AEAB8FEA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13160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4753C196-D7AA-47EB-AAA3-A24C5974488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834851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6F3DC933-BF53-4372-8BF9-E95F48BE4E8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8501125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>
            <a:extLst>
              <a:ext uri="{FF2B5EF4-FFF2-40B4-BE49-F238E27FC236}">
                <a16:creationId xmlns:a16="http://schemas.microsoft.com/office/drawing/2014/main" id="{4F6E8BC8-7DDB-4EEA-93F8-04C20AD8304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877200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A98347A8-FA85-4584-9E00-02E406D1034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219911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>
            <a:extLst>
              <a:ext uri="{FF2B5EF4-FFF2-40B4-BE49-F238E27FC236}">
                <a16:creationId xmlns:a16="http://schemas.microsoft.com/office/drawing/2014/main" id="{DBEC6EA0-5132-47A5-80E2-D8DC2511ED7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11830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8">
            <a:extLst>
              <a:ext uri="{FF2B5EF4-FFF2-40B4-BE49-F238E27FC236}">
                <a16:creationId xmlns:a16="http://schemas.microsoft.com/office/drawing/2014/main" id="{735D4771-4FD5-4C22-BBB8-1FC1BCAD604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785004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915F4E0A-D94E-42B1-8171-2ECF217EFD0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4798172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>
            <a:extLst>
              <a:ext uri="{FF2B5EF4-FFF2-40B4-BE49-F238E27FC236}">
                <a16:creationId xmlns:a16="http://schemas.microsoft.com/office/drawing/2014/main" id="{8F3EFDC3-BCA9-BB66-CA44-30B62C4F60C6}"/>
              </a:ext>
            </a:extLst>
          </p:cNvPr>
          <p:cNvSpPr/>
          <p:nvPr/>
        </p:nvSpPr>
        <p:spPr>
          <a:xfrm>
            <a:off x="-1" y="6192196"/>
            <a:ext cx="12178145" cy="64633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6" name="Obdélník 5">
            <a:extLst>
              <a:ext uri="{FF2B5EF4-FFF2-40B4-BE49-F238E27FC236}">
                <a16:creationId xmlns:a16="http://schemas.microsoft.com/office/drawing/2014/main" id="{118EE88F-32BA-2899-CF48-823869FA1A6C}"/>
              </a:ext>
            </a:extLst>
          </p:cNvPr>
          <p:cNvSpPr/>
          <p:nvPr/>
        </p:nvSpPr>
        <p:spPr>
          <a:xfrm>
            <a:off x="191344" y="6283716"/>
            <a:ext cx="11986800" cy="4616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Thanks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for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visiting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                                                                                    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Merci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de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votre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visite</a:t>
            </a:r>
            <a:endParaRPr lang="cs-CZ" sz="2400" b="1" cap="none" spc="0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7" name="Obdélník 6">
            <a:extLst>
              <a:ext uri="{FF2B5EF4-FFF2-40B4-BE49-F238E27FC236}">
                <a16:creationId xmlns:a16="http://schemas.microsoft.com/office/drawing/2014/main" id="{F3B927C9-00FD-96BA-AF23-ED3D847DF44C}"/>
              </a:ext>
            </a:extLst>
          </p:cNvPr>
          <p:cNvSpPr/>
          <p:nvPr/>
        </p:nvSpPr>
        <p:spPr>
          <a:xfrm>
            <a:off x="-312712" y="6186579"/>
            <a:ext cx="12601400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6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www.yatata-blog.eu</a:t>
            </a:r>
          </a:p>
        </p:txBody>
      </p:sp>
      <p:pic>
        <p:nvPicPr>
          <p:cNvPr id="2" name="Obrázek 1">
            <a:extLst>
              <a:ext uri="{FF2B5EF4-FFF2-40B4-BE49-F238E27FC236}">
                <a16:creationId xmlns:a16="http://schemas.microsoft.com/office/drawing/2014/main" id="{ADBB4B8B-762B-50C5-125E-A3B1F25C5D4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9541" y="548680"/>
            <a:ext cx="10787059" cy="5632282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3" name="3 Rectángulo">
            <a:extLst>
              <a:ext uri="{FF2B5EF4-FFF2-40B4-BE49-F238E27FC236}">
                <a16:creationId xmlns:a16="http://schemas.microsoft.com/office/drawing/2014/main" id="{ABEDBE18-8CB1-8C52-A36B-2895137AAC56}"/>
              </a:ext>
            </a:extLst>
          </p:cNvPr>
          <p:cNvSpPr/>
          <p:nvPr/>
        </p:nvSpPr>
        <p:spPr>
          <a:xfrm>
            <a:off x="4583832" y="661014"/>
            <a:ext cx="3643884" cy="64633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b="1" spc="38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Have a nice </a:t>
            </a:r>
            <a:r>
              <a:rPr lang="cs-CZ" sz="3600" b="1" spc="38" dirty="0" err="1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day</a:t>
            </a:r>
            <a:r>
              <a:rPr lang="cs-CZ" sz="3600" b="1" spc="38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endParaRPr lang="es-ES" sz="3600" b="1" spc="38" dirty="0">
              <a:ln w="11430"/>
              <a:solidFill>
                <a:srgbClr val="00206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19965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500"/>
                            </p:stCondLst>
                            <p:childTnLst>
                              <p:par>
                                <p:cTn id="1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theme/theme1.xml><?xml version="1.0" encoding="utf-8"?>
<a:theme xmlns:a="http://schemas.openxmlformats.org/drawingml/2006/main" name="Country melodie 4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334</TotalTime>
  <Words>49</Words>
  <Application>Microsoft Office PowerPoint</Application>
  <PresentationFormat>Širokoúhlá obrazovka</PresentationFormat>
  <Paragraphs>10</Paragraphs>
  <Slides>32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4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32</vt:i4>
      </vt:variant>
    </vt:vector>
  </HeadingPairs>
  <TitlesOfParts>
    <vt:vector size="37" baseType="lpstr">
      <vt:lpstr>Arial</vt:lpstr>
      <vt:lpstr>Calibri</vt:lpstr>
      <vt:lpstr>Calibri Light</vt:lpstr>
      <vt:lpstr>Times New Roman</vt:lpstr>
      <vt:lpstr>Country melodie 4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99</cp:revision>
  <dcterms:created xsi:type="dcterms:W3CDTF">2020-02-21T13:54:42Z</dcterms:created>
  <dcterms:modified xsi:type="dcterms:W3CDTF">2023-04-19T17:17:17Z</dcterms:modified>
</cp:coreProperties>
</file>