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302" r:id="rId7"/>
    <p:sldId id="281" r:id="rId8"/>
    <p:sldId id="303" r:id="rId9"/>
    <p:sldId id="278" r:id="rId10"/>
    <p:sldId id="309" r:id="rId11"/>
    <p:sldId id="310" r:id="rId12"/>
    <p:sldId id="307" r:id="rId13"/>
    <p:sldId id="308" r:id="rId14"/>
    <p:sldId id="306" r:id="rId15"/>
    <p:sldId id="311" r:id="rId16"/>
    <p:sldId id="305" r:id="rId17"/>
    <p:sldId id="299" r:id="rId18"/>
    <p:sldId id="304" r:id="rId19"/>
    <p:sldId id="301" r:id="rId20"/>
    <p:sldId id="288" r:id="rId21"/>
    <p:sldId id="285" r:id="rId22"/>
    <p:sldId id="300" r:id="rId23"/>
    <p:sldId id="298" r:id="rId24"/>
    <p:sldId id="297" r:id="rId25"/>
    <p:sldId id="296" r:id="rId26"/>
    <p:sldId id="295" r:id="rId27"/>
    <p:sldId id="294" r:id="rId28"/>
    <p:sldId id="293" r:id="rId29"/>
    <p:sldId id="287" r:id="rId30"/>
    <p:sldId id="289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4" d="100"/>
          <a:sy n="74" d="100"/>
        </p:scale>
        <p:origin x="65" y="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890CFC3-5D87-E854-1E4D-07A0B8FC04F8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78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9ACDBBA-9A5A-48B4-9F4C-E11345E62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9ECC8A8A-1D55-477A-A255-76E8C54D51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620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C87893E-7A31-4587-BE3B-7E9664692EF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12224" y="1714866"/>
            <a:ext cx="1872208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Ne raccroche pas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Ne raccroch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1AD50C-5798-48BD-89F1-473134CD1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92" y="6315409"/>
            <a:ext cx="11302964" cy="5425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66DE81E-72BD-4200-A30F-191B17F721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921D4F9-C0BA-4AE0-9F40-19D50B3093D4}"/>
              </a:ext>
            </a:extLst>
          </p:cNvPr>
          <p:cNvSpPr/>
          <p:nvPr/>
        </p:nvSpPr>
        <p:spPr>
          <a:xfrm>
            <a:off x="1919536" y="764704"/>
            <a:ext cx="463296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78</a:t>
            </a:r>
            <a:endParaRPr lang="es-ES" sz="4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5A09DD-4729-4C0D-9CD9-248D7B28B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68A5CC-9BC0-4484-BD7E-9D75A6DCB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06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3FCBD7-A666-4D8B-8F4D-AB5978C0C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264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C4EF88-DC1F-47AF-9D72-8CA58120E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85384A-7584-42D1-851C-33CDA7CC8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950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D4F80A-C6D6-4997-90DD-381FBAD95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08918E-40FE-46CF-BA39-1F83BE55D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397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264F3A-E1F9-4CC7-8928-09E927F2E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00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4EA081-39FB-4188-87CF-9D870388E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799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12AD2E-908B-49A5-AEB9-D4E6084EA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0527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E7EE0C-61F1-4A4B-8103-3A4F0AF9D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405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528299-AF56-4498-A471-AE70CC713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314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9B2919-7924-434E-A60C-9524F9937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850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605601-7D7D-4A44-B108-71464DEEF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620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FDFAD6-79F0-4E9B-9FCF-DAF1821B1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591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899F79-7C57-4BCD-9BFA-96C0F32C0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850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844F16-A01F-4B0E-B43D-D727D4C0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180128-15FF-4DD6-A9C5-D30F2FE22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2E95A4-58AC-41CF-8962-8A7FC281C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224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CC9D2B-8F8D-43A2-8E85-B39CE76C4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162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C3ED6D-F332-4D77-8A09-60A2DF375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10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36EA0B-71F9-47DC-96D7-CF3EC035A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747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160A63-A7A7-4424-BDFE-533BFA153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158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87BFAAA-1C3D-4E50-A583-8C89A9B81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5213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EEEDD3-66EB-4367-929B-0CCB1DA3F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279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9B1941-E91C-4197-801B-4F81631D6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58B2C-D5C3-41BC-8725-BDF0926F8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A95255-CABE-498E-A81E-1DB98213E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B0ED38B-36FA-F5B8-0CF1-FDA1A5D62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D8D4F66-5905-E560-14D6-57764E8D1145}"/>
              </a:ext>
            </a:extLst>
          </p:cNvPr>
          <p:cNvSpPr/>
          <p:nvPr/>
        </p:nvSpPr>
        <p:spPr>
          <a:xfrm>
            <a:off x="7392144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</TotalTime>
  <Words>32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2023-04-19T15:31:11Z</dcterms:modified>
</cp:coreProperties>
</file>