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18" r:id="rId31"/>
    <p:sldId id="31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25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Czech Republic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D496CF-DC2B-1073-2F76-291A03A3E2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3" name="Obrázek 2">
            <a:hlinkClick r:id="" action="ppaction://noaction">
              <a:snd r:embed="rId2" name="Walker.wav"/>
            </a:hlinkClick>
            <a:extLst>
              <a:ext uri="{FF2B5EF4-FFF2-40B4-BE49-F238E27FC236}">
                <a16:creationId xmlns:a16="http://schemas.microsoft.com/office/drawing/2014/main" id="{A1280681-2852-2F71-0070-8D1CD65CB7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8856" y="1484784"/>
            <a:ext cx="700616" cy="587805"/>
          </a:xfrm>
          <a:prstGeom prst="rect">
            <a:avLst/>
          </a:prstGeom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C283A86-AF3E-B5DA-2968-3BE7EEBE57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20136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74DDA1E-56DB-A081-7AFE-66C23DF15DD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60772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Walker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Walk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5D62FE9-2C60-E1B3-8964-42E8E2525022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1E296F5-269F-22D7-74B5-700CA48F9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5" y="6330766"/>
            <a:ext cx="12192000" cy="54254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593B0D3-F555-DD32-185A-2698A8B21B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7640"/>
            <a:ext cx="10801200" cy="579312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543EF625-13B3-5A05-344C-56194209CB79}"/>
              </a:ext>
            </a:extLst>
          </p:cNvPr>
          <p:cNvSpPr/>
          <p:nvPr/>
        </p:nvSpPr>
        <p:spPr>
          <a:xfrm>
            <a:off x="2988417" y="836712"/>
            <a:ext cx="604867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  25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9749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AA52AB8-677C-BEB0-9F7D-595CFE8DC3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56C619-AFEB-B1CA-B513-455EB41E7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0ABCBD-427A-398D-7887-B65347C61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A56D40-ADB0-E85D-9547-2793EFAA6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51CD68-4EC5-CF4A-482A-7625CD1BA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9433A9-4415-2ABA-55A6-01C901EE5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344823-98CB-F551-A99A-4B6ACBA33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F26737-0FC6-E2DC-E715-EE9EC17FCF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57E8BA-D524-255C-DD88-1F1677495C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70EE0C-2308-34A2-9604-3807070CEF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82A4314-D56D-B75D-C59B-6CE839F3F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95DAF5-FED7-9B38-0C40-1A6EFA821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6A71E2-2EA1-EBC5-B008-A06F93F5F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ECE46E-A223-6D15-0531-85EB89212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B15816-2C7A-143B-C778-84DCC0C8A3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11C0D6-5DAC-E006-A7EF-9EA0B67A4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17FE4C90-5E23-BB73-570C-339C7C3A9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753E8E-1010-2116-8A81-A70C08428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A03FE2F7-CEEE-1EEB-033C-C59462121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1F2189D2-E06B-3230-B38B-948BAB542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D04292-9329-C5A1-9E39-4225661AE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FCC4F73-F1E1-3999-D00B-584AA5AE5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74B26C-A25B-ED1F-0ECF-50429D4FB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88DEC94-FEAD-1B23-E08B-FB2D1225D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203288-CEF5-6D39-7BE5-5B2339977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575E7D-8742-D458-C774-D1E0C0147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>
            <a:extLst>
              <a:ext uri="{FF2B5EF4-FFF2-40B4-BE49-F238E27FC236}">
                <a16:creationId xmlns:a16="http://schemas.microsoft.com/office/drawing/2014/main" id="{AAD8A397-35CF-30E7-DFE3-A9E83D96D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084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31335066-2B9C-FC88-2846-9C89FA08DD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1552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46183DD8-0AE5-0AA8-1510-80D390D939FC}"/>
              </a:ext>
            </a:extLst>
          </p:cNvPr>
          <p:cNvSpPr/>
          <p:nvPr/>
        </p:nvSpPr>
        <p:spPr>
          <a:xfrm>
            <a:off x="695400" y="66580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44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572</TotalTime>
  <Words>38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2023-04-20T13:11:05Z</dcterms:modified>
</cp:coreProperties>
</file>