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94" r:id="rId6"/>
    <p:sldId id="297" r:id="rId7"/>
    <p:sldId id="296" r:id="rId8"/>
    <p:sldId id="295" r:id="rId9"/>
    <p:sldId id="293" r:id="rId10"/>
    <p:sldId id="278" r:id="rId11"/>
    <p:sldId id="285" r:id="rId12"/>
    <p:sldId id="298" r:id="rId13"/>
    <p:sldId id="300" r:id="rId14"/>
    <p:sldId id="299" r:id="rId15"/>
    <p:sldId id="287" r:id="rId16"/>
    <p:sldId id="281" r:id="rId17"/>
    <p:sldId id="291" r:id="rId18"/>
    <p:sldId id="301" r:id="rId19"/>
    <p:sldId id="288" r:id="rId20"/>
    <p:sldId id="312" r:id="rId21"/>
    <p:sldId id="313" r:id="rId22"/>
    <p:sldId id="309" r:id="rId23"/>
    <p:sldId id="311" r:id="rId24"/>
    <p:sldId id="307" r:id="rId25"/>
    <p:sldId id="308" r:id="rId26"/>
    <p:sldId id="305" r:id="rId27"/>
    <p:sldId id="289" r:id="rId28"/>
    <p:sldId id="304" r:id="rId29"/>
    <p:sldId id="303" r:id="rId30"/>
    <p:sldId id="302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6F94DFD-F84A-6BC9-A41A-EE80F50FE93F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Antigua a Barbuda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ntigua a Barbuda">
            <a:extLst>
              <a:ext uri="{FF2B5EF4-FFF2-40B4-BE49-F238E27FC236}">
                <a16:creationId xmlns:a16="http://schemas.microsoft.com/office/drawing/2014/main" id="{4BC61124-EC0C-4332-97AF-53A38892D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68CD55CE-EC94-4030-97C1-D11D6C3E993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8B3E341-2B1C-41CF-9865-27E644D2DBE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>
            <p:snd r:embed="rId2" name="Reggae.wav"/>
          </p:stSnd>
        </p:sndAc>
      </p:transition>
    </mc:Choice>
    <mc:Fallback xmlns="">
      <p:transition spd="slow" advClick="0" advTm="14000">
        <p:split orient="vert"/>
        <p:sndAc>
          <p:stSnd>
            <p:snd r:embed="rId5" name="Regga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gua a Barbuda | Zeměpis 24">
            <a:extLst>
              <a:ext uri="{FF2B5EF4-FFF2-40B4-BE49-F238E27FC236}">
                <a16:creationId xmlns:a16="http://schemas.microsoft.com/office/drawing/2014/main" id="{F3825265-54F4-4CFD-A625-2CDF29C1B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6A9EA0B-08C3-4260-95EC-79EB318FA06E}"/>
              </a:ext>
            </a:extLst>
          </p:cNvPr>
          <p:cNvSpPr/>
          <p:nvPr/>
        </p:nvSpPr>
        <p:spPr>
          <a:xfrm>
            <a:off x="3179975" y="3044279"/>
            <a:ext cx="583205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Antigua a Barbuda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5BFC84-6DA3-4A2A-8A79-C0AD483C2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E9314EA8-DC94-4188-B3F7-612CAD8349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488" y="3861048"/>
            <a:ext cx="858838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267B41D-251C-43BB-B766-75DF73240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5299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tigua-a-barbuda - Pelipecky">
            <a:extLst>
              <a:ext uri="{FF2B5EF4-FFF2-40B4-BE49-F238E27FC236}">
                <a16:creationId xmlns:a16="http://schemas.microsoft.com/office/drawing/2014/main" id="{068C55A6-D0C5-4C3A-9B42-080031329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19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ntigua and Barbuda - What you need to know before you go - Go Guides">
            <a:extLst>
              <a:ext uri="{FF2B5EF4-FFF2-40B4-BE49-F238E27FC236}">
                <a16:creationId xmlns:a16="http://schemas.microsoft.com/office/drawing/2014/main" id="{8FB5AD7C-A398-4292-8D14-2665ADA6C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55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ead to Head: Antigua versus Barbuda | Wanderlust">
            <a:extLst>
              <a:ext uri="{FF2B5EF4-FFF2-40B4-BE49-F238E27FC236}">
                <a16:creationId xmlns:a16="http://schemas.microsoft.com/office/drawing/2014/main" id="{722A46CD-EA8C-4A87-A2E0-1C06E83D4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90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34C5916-905E-452D-9146-B0653DA6E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329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B635511-8F36-416C-A0B5-F0CD6A33B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DBC58D-7A11-422A-8F8E-4760129C51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2A0868-54CD-40A9-B32E-3A37A648B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8234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8BCC82-29A5-450D-9FE2-F8337B9B9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443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074444-EA97-4304-9195-E87B7698A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915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2B1F55A-8452-4A1E-A3B8-2C1D27901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A27380-89E6-4AD3-8950-576DB79CA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A4CD11-A344-4716-A047-74040BD8E9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681CA4DC-C1C7-431F-BA84-0C39C35C4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087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D6DB2E9-DEE4-4F38-98BC-73B763104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6FC9D9-8399-4AB3-A334-C72FA6071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817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3F79049-ED65-4A6B-AB1F-8020B1B6F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873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8675131-81F6-488C-B917-D821729DF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992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93AB7AD1-C607-4842-B0EF-B78601030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160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F8915E-AC27-4EAA-A264-4F9461D7E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367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A3A195-DCB4-4541-8E6F-D46F583CA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69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8208609-BB5B-4D23-85C1-1F4B8AEB1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955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6BE3D0D-EBEE-4BEF-A5C4-3F0E369A7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BA163F-B30D-4771-820B-1F1BA87FD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987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5EAFFA3-862E-42F8-A7DD-8DB12B4A1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733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D5E7C34-84AC-4003-B5E1-7235B9C55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242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>
            <p:snd r:embed="rId2" name="Reggae.wav"/>
          </p:stSnd>
        </p:sndAc>
      </p:transition>
    </mc:Choice>
    <mc:Fallback xmlns="">
      <p:transition spd="slow" advClick="0" advTm="8000">
        <p:split orient="vert"/>
        <p:sndAc>
          <p:stSnd>
            <p:snd r:embed="rId4" name="Reggae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C5701085-424C-090D-C8AE-66416D715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9289032" cy="5643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AB3FD2DA-684D-6801-8A98-578F003BF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2424" y="548680"/>
            <a:ext cx="1584176" cy="5643516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388B7FC4-9838-537C-EEFA-DB3902BA5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63228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0878459-EE02-81F0-42FC-F0DFE60E473A}"/>
              </a:ext>
            </a:extLst>
          </p:cNvPr>
          <p:cNvSpPr/>
          <p:nvPr/>
        </p:nvSpPr>
        <p:spPr>
          <a:xfrm>
            <a:off x="7896200" y="2132856"/>
            <a:ext cx="340459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40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40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40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40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385</TotalTime>
  <Words>32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2023-04-20T14:13:20Z</dcterms:modified>
</cp:coreProperties>
</file>