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2" r:id="rId4"/>
    <p:sldId id="265" r:id="rId5"/>
    <p:sldId id="266" r:id="rId6"/>
    <p:sldId id="278" r:id="rId7"/>
    <p:sldId id="282" r:id="rId8"/>
    <p:sldId id="288" r:id="rId9"/>
    <p:sldId id="283" r:id="rId10"/>
    <p:sldId id="299" r:id="rId11"/>
    <p:sldId id="298" r:id="rId12"/>
    <p:sldId id="297" r:id="rId13"/>
    <p:sldId id="296" r:id="rId14"/>
    <p:sldId id="295" r:id="rId15"/>
    <p:sldId id="294" r:id="rId16"/>
    <p:sldId id="293" r:id="rId17"/>
    <p:sldId id="289" r:id="rId18"/>
    <p:sldId id="292" r:id="rId19"/>
    <p:sldId id="291" r:id="rId20"/>
    <p:sldId id="280" r:id="rId21"/>
    <p:sldId id="273" r:id="rId22"/>
    <p:sldId id="277" r:id="rId23"/>
    <p:sldId id="276" r:id="rId24"/>
    <p:sldId id="271" r:id="rId25"/>
    <p:sldId id="284" r:id="rId26"/>
    <p:sldId id="263" r:id="rId27"/>
    <p:sldId id="279" r:id="rId28"/>
    <p:sldId id="287" r:id="rId29"/>
    <p:sldId id="270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15.04.2023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1325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B0E04D09-708B-78EE-0677-2AECF79BB283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Afrika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12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Afrique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A3C02F1A-D848-4AA4-8652-0423630700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31097A78-CB25-4A27-BADF-28B7B973958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546090" y="2081995"/>
            <a:ext cx="3306790" cy="117087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0E5C9C91-BFE9-4D33-9194-226498D3254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84826" y="3605134"/>
            <a:ext cx="2398426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C0F1351C-113E-45A4-AEEB-7BD83A1CE8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7000">
        <p:split orient="vert"/>
        <p:sndAc>
          <p:stSnd loop="1">
            <p:snd r:embed="rId2" name="12.Ukimwona.wav"/>
          </p:stSnd>
        </p:sndAc>
      </p:transition>
    </mc:Choice>
    <mc:Fallback>
      <p:transition spd="slow" advClick="0" advTm="17000">
        <p:split orient="vert"/>
        <p:sndAc>
          <p:stSnd loop="1">
            <p:snd r:embed="rId2" name="12.Ukimwo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F87979F5-34FD-457F-B061-FD4D9E1845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251446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  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Africa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Afrique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África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Afryka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Affrica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Африка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Afrikka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Αφρική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אפריקה</a:t>
            </a:r>
            <a:endParaRPr lang="cs-CZ" altLang="cs-CZ" sz="2400" b="1" dirty="0">
              <a:cs typeface="Arial" panose="020B0604020202020204" pitchFamily="34" charset="0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AD33BA7A-CB65-457D-8535-41CFBCAC27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1364105"/>
            <a:ext cx="10905065" cy="485042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258EDADB-8C93-4936-8787-DFA7FD58C3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43465" y="643466"/>
            <a:ext cx="10905065" cy="840560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D9F71E57-CD7D-4283-966A-0C6DAE7E83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5F5AB793-2AA6-4E41-9D08-376D4ADC73F6}"/>
              </a:ext>
            </a:extLst>
          </p:cNvPr>
          <p:cNvSpPr/>
          <p:nvPr/>
        </p:nvSpPr>
        <p:spPr>
          <a:xfrm>
            <a:off x="1199456" y="736111"/>
            <a:ext cx="3888432" cy="15696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8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Afrika </a:t>
            </a:r>
          </a:p>
          <a:p>
            <a:pPr algn="ctr">
              <a:defRPr/>
            </a:pPr>
            <a:r>
              <a:rPr lang="cs-CZ" sz="48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lang="es-ES" sz="4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9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E19B0EA-A3FB-4F31-A1F3-5885B67A34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D50E79E-49B1-440C-9C04-AA1982EE73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438C7F0-9AFB-41D4-AC14-EEDDF4C284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D8BFC20-7B83-42E5-8E7D-A564031B3F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8358440-DDEE-4542-BA0F-DC99983884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8B3517F-7420-4663-A4B3-44DE107378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0051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2882576-5F39-45AB-85A3-08F2832A19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5523CB0-9267-4786-AC0D-5591E56802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0827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DA3789D-2DA2-4F57-A838-D78B0B8539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35D0D06-73DB-446A-9FA7-F3AF7C0632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570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01EA31A-2E6A-4EDD-9018-3152FDE551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F9548E8-45EC-46F1-B840-25CD2369D3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1152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418399F-29EF-4A89-A272-543B225250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602B85F-E531-4D01-A9C4-B5C414D14A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2586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0E647A6-7074-418D-A204-344A0FB6F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B7A81C6-8FAD-46C0-A4BF-FE5F275CBE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455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1B67660-7CDB-4FAC-BEBE-645FA93E4D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4D80EFC-E03E-4479-8261-9230929782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448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FAE5ED2-87DB-4BFD-B2A1-6174454385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1EC4283-8AC7-429C-B63E-CF792F36C7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931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8C9B151-1591-4291-A725-E11D82AA3A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F2D4494-C1E4-44EB-8925-3280BA8DED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724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A00735B-1A63-4F75-82E6-C991392418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559" y="643466"/>
            <a:ext cx="10878972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23561F0-1B0A-4623-9793-0E0D9B8D99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7617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FB018C7-A486-4972-BF4A-14CB3DCA05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C686567-EBAB-4222-A2F5-AFEA27F722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4372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90A3998-568A-4918-B7A8-F3F5D05A46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4043E6D-B06D-4814-A367-5B97455DA0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0950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CA6C9ED-0236-4FF7-AE44-BEE9C20CBC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C8FF369-2162-41B3-9B22-467E34BC02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622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597E91F-F758-4F52-8367-8893D6A986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7C98A80-8946-413A-8EAF-93E82FEFEC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9762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504E4B8-B664-409F-98FE-7434C2C99B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9BF50EA-9A4C-45B4-BE6C-620E3FDBB4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20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B70BDBE6-03C4-465A-A78C-E7CD468998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8158B899-5ED4-4251-B91C-951989A6A0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8417862-8414-4C09-B786-F2BD035727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87" y="643466"/>
            <a:ext cx="1088884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897E5D8-DB8A-4AD2-B61E-3D468CCE90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701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>
            <a:extLst>
              <a:ext uri="{FF2B5EF4-FFF2-40B4-BE49-F238E27FC236}">
                <a16:creationId xmlns:a16="http://schemas.microsoft.com/office/drawing/2014/main" id="{6DEA2CB7-2564-488B-B2E5-53981B0C1319}"/>
              </a:ext>
            </a:extLst>
          </p:cNvPr>
          <p:cNvSpPr/>
          <p:nvPr/>
        </p:nvSpPr>
        <p:spPr>
          <a:xfrm>
            <a:off x="643466" y="643466"/>
            <a:ext cx="10905065" cy="55710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3A230E24-EC7D-4B03-AA4E-471AC2F22B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F4B6BB9D-2B4B-4939-8F06-DADB5002D0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2178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59FD9AF-8AF8-476F-AFBD-A721E08CB6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CE86601-4A3E-43F6-8BE8-3349E1DBC0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C67B2A1-0A80-49D6-A07A-D74B04AAC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F2D190D-DE8D-4816-BD80-24E827B133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662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4EE6482-1133-451E-B59C-80D7F7EB87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CD9ABB9-9B49-4D35-A9E5-629649F77F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08BFFF7-E21B-4BF0-88EB-5BE53D796D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D9EAF0A-9250-42BC-B6F2-F8B8961501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482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5808A6F-6563-4797-8935-A9703F90B3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ECE62BA-E555-4F9F-A8A3-463F7FF54D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3980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BE6297C-395E-49BA-B276-1A5B0FF337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AF2490D-F798-47FC-A742-14D8626B30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1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205627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79D99329-64D0-4DB4-B8AD-5079C96B32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71" y="494109"/>
            <a:ext cx="10853129" cy="5642942"/>
          </a:xfrm>
          <a:prstGeom prst="rect">
            <a:avLst/>
          </a:prstGeom>
          <a:ln>
            <a:solidFill>
              <a:srgbClr val="C00000"/>
            </a:solidFill>
          </a:ln>
        </p:spPr>
      </p:pic>
      <p:sp>
        <p:nvSpPr>
          <p:cNvPr id="10" name="Obdélník 9">
            <a:extLst>
              <a:ext uri="{FF2B5EF4-FFF2-40B4-BE49-F238E27FC236}">
                <a16:creationId xmlns:a16="http://schemas.microsoft.com/office/drawing/2014/main" id="{67CF4BEC-0CAB-4622-9639-0DF00DD8A5E9}"/>
              </a:ext>
            </a:extLst>
          </p:cNvPr>
          <p:cNvSpPr/>
          <p:nvPr/>
        </p:nvSpPr>
        <p:spPr>
          <a:xfrm rot="19292736">
            <a:off x="9528332" y="1086903"/>
            <a:ext cx="1234748" cy="32792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9D7D79C4-331B-4A79-84DF-0162C151F149}"/>
              </a:ext>
            </a:extLst>
          </p:cNvPr>
          <p:cNvSpPr/>
          <p:nvPr/>
        </p:nvSpPr>
        <p:spPr>
          <a:xfrm>
            <a:off x="10163331" y="414445"/>
            <a:ext cx="1385198" cy="50708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B9281081-F567-4437-A784-EDFB324E4F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505911"/>
            <a:ext cx="10853128" cy="5616597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DB11B125-A3FB-4523-98AD-64CAB8DCCC60}"/>
              </a:ext>
            </a:extLst>
          </p:cNvPr>
          <p:cNvSpPr/>
          <p:nvPr/>
        </p:nvSpPr>
        <p:spPr>
          <a:xfrm>
            <a:off x="8581242" y="818749"/>
            <a:ext cx="2967287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204</TotalTime>
  <Words>33</Words>
  <Application>Microsoft Office PowerPoint</Application>
  <PresentationFormat>Širokoúhlá obrazovka</PresentationFormat>
  <Paragraphs>10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68</cp:revision>
  <dcterms:created xsi:type="dcterms:W3CDTF">2020-02-21T13:54:42Z</dcterms:created>
  <dcterms:modified xsi:type="dcterms:W3CDTF">2023-04-15T10:06:19Z</dcterms:modified>
</cp:coreProperties>
</file>