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313" r:id="rId6"/>
    <p:sldId id="314" r:id="rId7"/>
    <p:sldId id="312" r:id="rId8"/>
    <p:sldId id="307" r:id="rId9"/>
    <p:sldId id="304" r:id="rId10"/>
    <p:sldId id="303" r:id="rId11"/>
    <p:sldId id="302" r:id="rId12"/>
    <p:sldId id="311" r:id="rId13"/>
    <p:sldId id="310" r:id="rId14"/>
    <p:sldId id="309" r:id="rId15"/>
    <p:sldId id="308" r:id="rId16"/>
    <p:sldId id="301" r:id="rId17"/>
    <p:sldId id="281" r:id="rId18"/>
    <p:sldId id="299" r:id="rId19"/>
    <p:sldId id="298" r:id="rId20"/>
    <p:sldId id="300" r:id="rId21"/>
    <p:sldId id="297" r:id="rId22"/>
    <p:sldId id="296" r:id="rId23"/>
    <p:sldId id="295" r:id="rId24"/>
    <p:sldId id="294" r:id="rId25"/>
    <p:sldId id="288" r:id="rId26"/>
    <p:sldId id="285" r:id="rId27"/>
    <p:sldId id="278" r:id="rId28"/>
    <p:sldId id="293" r:id="rId29"/>
    <p:sldId id="292" r:id="rId30"/>
    <p:sldId id="287" r:id="rId31"/>
    <p:sldId id="289" r:id="rId32"/>
    <p:sldId id="291" r:id="rId33"/>
    <p:sldId id="315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972" autoAdjust="0"/>
    <p:restoredTop sz="94660"/>
  </p:normalViewPr>
  <p:slideViewPr>
    <p:cSldViewPr>
      <p:cViewPr varScale="1">
        <p:scale>
          <a:sx n="63" d="100"/>
          <a:sy n="63" d="100"/>
        </p:scale>
        <p:origin x="5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C4A3BBB-EFEE-0DEA-5004-C0FCDD271ECC}"/>
              </a:ext>
            </a:extLst>
          </p:cNvPr>
          <p:cNvSpPr/>
          <p:nvPr/>
        </p:nvSpPr>
        <p:spPr>
          <a:xfrm>
            <a:off x="0" y="1556792"/>
            <a:ext cx="12192000" cy="50167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Rusko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75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Russie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EBA10B3-6EAF-4678-B06D-7D07D5AAA2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46EEE9A2-747C-47AA-B83D-26696C6AC2A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744072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EBF6F7DF-ECB0-4765-B4C3-46556F2D3CD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084708" y="203408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Sand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Sa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47A5729F-694D-4C33-97EA-3B968C6888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4142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Russia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Russie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Rusland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Russland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Rússia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Oroszország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Rosja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Rusija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Rusya</a:t>
            </a:r>
            <a:endParaRPr lang="cs-CZ" altLang="cs-CZ" sz="2400" b="1" dirty="0">
              <a:solidFill>
                <a:srgbClr val="FF0000"/>
              </a:solidFill>
            </a:endParaRP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2C54DD4F-E40D-4E6C-94AC-A20CA207DC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3 Rectángulo">
            <a:extLst>
              <a:ext uri="{FF2B5EF4-FFF2-40B4-BE49-F238E27FC236}">
                <a16:creationId xmlns:a16="http://schemas.microsoft.com/office/drawing/2014/main" id="{1ADFF6BF-F5AD-4A04-BC0E-AE7B5E488958}"/>
              </a:ext>
            </a:extLst>
          </p:cNvPr>
          <p:cNvSpPr/>
          <p:nvPr/>
        </p:nvSpPr>
        <p:spPr>
          <a:xfrm>
            <a:off x="7824192" y="908720"/>
            <a:ext cx="3816424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Rusko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75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2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61BF9525-6EF8-423F-ACD1-B5FF2A931B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21B6518-CFB0-4B64-9303-92CBFFF88C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85759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B030C9A-D15D-4748-8562-F14E5A177E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26807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7912944-368D-4287-ADB8-0922C9EC29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07062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281D03D-2620-47E6-95F2-22D1B3D462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30198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FCD1106-D1EC-4DBD-B798-11F8F703DC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15485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CBA076C-765A-46FE-A496-3F786BC90F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23247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5A94A14-0650-468C-B78A-B17E1F549D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76801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FC6A53E-6DB6-42E5-B125-44F0190543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83518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AC7DBA9-E61A-45DB-868B-F5F67484AF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17909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B81D173-5C8A-402B-82D3-D57BE1805A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64716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E961F9D-CAC7-47EE-B46F-BC1F72D733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54844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8C927E9-16C8-4CB3-A71F-D682373C7C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07836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2BFC57A-AA3F-4F41-B385-919C0B68F2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0192BE0-F511-4AE3-9128-CD306521A8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79881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A50B67F-74B9-44C2-9D8B-FD03C8A542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22284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5CD2316-D7F5-40FE-B6E9-A128DEF204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36950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83537D8-26BE-45AE-B5F0-E6DC7EA093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65674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38F466F-2D40-4922-A22C-B6C0D40AA9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37116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93942AF-FF7C-41A8-97D0-80E077CE98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31955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E3D9836-05F6-4B83-ABDB-0ECE2D5044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27385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685495C-2081-451F-81A6-B481441214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A0D6D55-3BF6-464F-BDF1-8BA301A153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3544552-49CC-4B47-805D-72557044F5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67002AE-CD6B-48E5-B79C-3E7A866A6F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0154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D9ACD62-16C1-42C5-85A6-CE01044172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0900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4B5E2F7-FB45-4FBD-8D75-7112528177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97B3A33-CAB8-4A97-AB82-DDA1DF9931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78902B5-7DB9-4C97-9A8B-5A05407C11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CFCBAF22-1DCD-9AA8-CDDC-62F3087528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3"/>
            <a:ext cx="10801200" cy="571552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331</TotalTime>
  <Words>37</Words>
  <Application>Microsoft Office PowerPoint</Application>
  <PresentationFormat>Širokoúhlá obrazovka</PresentationFormat>
  <Paragraphs>10</Paragraphs>
  <Slides>33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8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111</cp:revision>
  <dcterms:created xsi:type="dcterms:W3CDTF">2020-02-21T13:54:42Z</dcterms:created>
  <dcterms:modified xsi:type="dcterms:W3CDTF">2023-04-17T17:06:02Z</dcterms:modified>
</cp:coreProperties>
</file>