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7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image" Target="../media/image16.gif"/><Relationship Id="rId26" Type="http://schemas.openxmlformats.org/officeDocument/2006/relationships/audio" Target="../media/audio8.wav"/><Relationship Id="rId3" Type="http://schemas.openxmlformats.org/officeDocument/2006/relationships/image" Target="../media/image1.jpeg"/><Relationship Id="rId21" Type="http://schemas.openxmlformats.org/officeDocument/2006/relationships/audio" Target="../media/audio3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image" Target="../media/image15.png"/><Relationship Id="rId25" Type="http://schemas.openxmlformats.org/officeDocument/2006/relationships/audio" Target="../media/audio7.wav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20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audio" Target="../media/audio6.wav"/><Relationship Id="rId5" Type="http://schemas.openxmlformats.org/officeDocument/2006/relationships/image" Target="../media/image3.jpeg"/><Relationship Id="rId15" Type="http://schemas.openxmlformats.org/officeDocument/2006/relationships/image" Target="../media/image13.png"/><Relationship Id="rId23" Type="http://schemas.openxmlformats.org/officeDocument/2006/relationships/audio" Target="../media/audio5.wav"/><Relationship Id="rId28" Type="http://schemas.openxmlformats.org/officeDocument/2006/relationships/audio" Target="../media/audio10.wav"/><Relationship Id="rId10" Type="http://schemas.openxmlformats.org/officeDocument/2006/relationships/image" Target="../media/image8.gif"/><Relationship Id="rId19" Type="http://schemas.openxmlformats.org/officeDocument/2006/relationships/image" Target="../media/image17.png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audio" Target="../media/audio4.wav"/><Relationship Id="rId27" Type="http://schemas.openxmlformats.org/officeDocument/2006/relationships/audio" Target="../media/audio9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3E038E7-F80F-5EF4-264A-E2C9F467CA16}"/>
              </a:ext>
            </a:extLst>
          </p:cNvPr>
          <p:cNvSpPr/>
          <p:nvPr/>
        </p:nvSpPr>
        <p:spPr>
          <a:xfrm>
            <a:off x="-54260" y="1536174"/>
            <a:ext cx="925252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48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1240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30884" y="708750"/>
            <a:ext cx="950505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48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058" y="565926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760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Obrázek 40">
            <a:extLst>
              <a:ext uri="{FF2B5EF4-FFF2-40B4-BE49-F238E27FC236}">
                <a16:creationId xmlns:a16="http://schemas.microsoft.com/office/drawing/2014/main" id="{9646783B-6358-42BB-9D50-CFFA477041F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11" y="1394889"/>
            <a:ext cx="180322" cy="167442"/>
          </a:xfrm>
          <a:prstGeom prst="rect">
            <a:avLst/>
          </a:prstGeom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044" y="1411866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966" y="1403961"/>
            <a:ext cx="180322" cy="167442"/>
          </a:xfrm>
          <a:prstGeom prst="rect">
            <a:avLst/>
          </a:prstGeom>
        </p:spPr>
      </p:pic>
      <p:pic>
        <p:nvPicPr>
          <p:cNvPr id="73" name="Obrázek 72">
            <a:extLst>
              <a:ext uri="{FF2B5EF4-FFF2-40B4-BE49-F238E27FC236}">
                <a16:creationId xmlns:a16="http://schemas.microsoft.com/office/drawing/2014/main" id="{B59CD314-23E5-4CC8-B248-12CE8861B4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072" y="1396617"/>
            <a:ext cx="180322" cy="167442"/>
          </a:xfrm>
          <a:prstGeom prst="rect">
            <a:avLst/>
          </a:prstGeom>
        </p:spPr>
      </p:pic>
      <p:pic>
        <p:nvPicPr>
          <p:cNvPr id="76" name="Obrázek 75">
            <a:extLst>
              <a:ext uri="{FF2B5EF4-FFF2-40B4-BE49-F238E27FC236}">
                <a16:creationId xmlns:a16="http://schemas.microsoft.com/office/drawing/2014/main" id="{09F79329-1097-4E8E-A3C2-C1E8B4472FA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0568" y="1377913"/>
            <a:ext cx="180322" cy="167442"/>
          </a:xfrm>
          <a:prstGeom prst="rect">
            <a:avLst/>
          </a:prstGeom>
        </p:spPr>
      </p:pic>
      <p:pic>
        <p:nvPicPr>
          <p:cNvPr id="77" name="Obrázek 76">
            <a:extLst>
              <a:ext uri="{FF2B5EF4-FFF2-40B4-BE49-F238E27FC236}">
                <a16:creationId xmlns:a16="http://schemas.microsoft.com/office/drawing/2014/main" id="{51CA3810-3AA1-4C06-9B47-0FD159D3F2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037" y="1386904"/>
            <a:ext cx="180322" cy="167442"/>
          </a:xfrm>
          <a:prstGeom prst="rect">
            <a:avLst/>
          </a:prstGeom>
        </p:spPr>
      </p:pic>
      <p:pic>
        <p:nvPicPr>
          <p:cNvPr id="78" name="Obrázek 77">
            <a:extLst>
              <a:ext uri="{FF2B5EF4-FFF2-40B4-BE49-F238E27FC236}">
                <a16:creationId xmlns:a16="http://schemas.microsoft.com/office/drawing/2014/main" id="{3F1B3B5B-CB0F-481A-89D4-578D5105315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739" y="1402901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342" y="1392193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6" name="3 Rectángulo">
            <a:extLst>
              <a:ext uri="{FF2B5EF4-FFF2-40B4-BE49-F238E27FC236}">
                <a16:creationId xmlns:a16="http://schemas.microsoft.com/office/drawing/2014/main" id="{C8BC256E-C04D-4801-BB4A-D33A7C1723AB}"/>
              </a:ext>
            </a:extLst>
          </p:cNvPr>
          <p:cNvSpPr/>
          <p:nvPr/>
        </p:nvSpPr>
        <p:spPr>
          <a:xfrm>
            <a:off x="2789032" y="1538519"/>
            <a:ext cx="3793602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Czech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music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311828" y="1656176"/>
            <a:ext cx="102927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Ty jsi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moje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752021" y="4602148"/>
            <a:ext cx="97953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Kolem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lesíčka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643928" y="3159614"/>
            <a:ext cx="120316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 poli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háječek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661037" y="2375229"/>
            <a:ext cx="12670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Andulko,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Andulko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617981" y="1662816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Uzounká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cestička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27322" y="2369342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Támhle je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hájek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177070" y="4597319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hvězdičky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278399" y="3170314"/>
            <a:ext cx="106822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Osiřelo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dítě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913" y="1922576"/>
            <a:ext cx="3970003" cy="3451111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05131" y="3302822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189" y="2344605"/>
            <a:ext cx="1391974" cy="1391974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305917" cy="832246"/>
          </a:xfrm>
          <a:prstGeom prst="rect">
            <a:avLst/>
          </a:prstGeo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C6883AE2-DA32-4A36-821B-9C527A369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50726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2">
            <a:extLst>
              <a:ext uri="{FF2B5EF4-FFF2-40B4-BE49-F238E27FC236}">
                <a16:creationId xmlns:a16="http://schemas.microsoft.com/office/drawing/2014/main" id="{74F2DE4D-33B2-429B-85A8-0D874EC2D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261539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2">
            <a:extLst>
              <a:ext uri="{FF2B5EF4-FFF2-40B4-BE49-F238E27FC236}">
                <a16:creationId xmlns:a16="http://schemas.microsoft.com/office/drawing/2014/main" id="{D226CF55-7AE6-499B-AFA6-3D31E0A8C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0" y="197568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2">
            <a:extLst>
              <a:ext uri="{FF2B5EF4-FFF2-40B4-BE49-F238E27FC236}">
                <a16:creationId xmlns:a16="http://schemas.microsoft.com/office/drawing/2014/main" id="{45032BA8-68C5-40A0-9376-C8C9F5A7F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5" y="125410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12">
            <a:extLst>
              <a:ext uri="{FF2B5EF4-FFF2-40B4-BE49-F238E27FC236}">
                <a16:creationId xmlns:a16="http://schemas.microsoft.com/office/drawing/2014/main" id="{DEFADCEE-FE6D-4D57-A257-2A06CC375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66" y="268339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12">
            <a:extLst>
              <a:ext uri="{FF2B5EF4-FFF2-40B4-BE49-F238E27FC236}">
                <a16:creationId xmlns:a16="http://schemas.microsoft.com/office/drawing/2014/main" id="{4717E6DD-BAD4-4618-A7ED-62EA694F4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8" y="460762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12">
            <a:extLst>
              <a:ext uri="{FF2B5EF4-FFF2-40B4-BE49-F238E27FC236}">
                <a16:creationId xmlns:a16="http://schemas.microsoft.com/office/drawing/2014/main" id="{7C99CC26-6C2E-44B1-BC7C-B1B5E1DD9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9" y="51935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12">
            <a:extLst>
              <a:ext uri="{FF2B5EF4-FFF2-40B4-BE49-F238E27FC236}">
                <a16:creationId xmlns:a16="http://schemas.microsoft.com/office/drawing/2014/main" id="{AB93A0F7-DEC5-4201-8EA7-AA5430CD0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793" y="33511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12">
            <a:extLst>
              <a:ext uri="{FF2B5EF4-FFF2-40B4-BE49-F238E27FC236}">
                <a16:creationId xmlns:a16="http://schemas.microsoft.com/office/drawing/2014/main" id="{86C82F14-196A-41BE-9726-B2BB38EC4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2" y="397853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" name="Picture 12">
            <a:extLst>
              <a:ext uri="{FF2B5EF4-FFF2-40B4-BE49-F238E27FC236}">
                <a16:creationId xmlns:a16="http://schemas.microsoft.com/office/drawing/2014/main" id="{7D88B6EC-0E3E-4616-BD7E-C64DA6DA3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2" y="331905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12">
            <a:extLst>
              <a:ext uri="{FF2B5EF4-FFF2-40B4-BE49-F238E27FC236}">
                <a16:creationId xmlns:a16="http://schemas.microsoft.com/office/drawing/2014/main" id="{CD21DC02-A2A7-465D-9947-00395DF7C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013" y="4039512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12">
            <a:extLst>
              <a:ext uri="{FF2B5EF4-FFF2-40B4-BE49-F238E27FC236}">
                <a16:creationId xmlns:a16="http://schemas.microsoft.com/office/drawing/2014/main" id="{CEAFCC15-673E-4E9B-88C5-5C90303E7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312" y="46522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2">
            <a:extLst>
              <a:ext uri="{FF2B5EF4-FFF2-40B4-BE49-F238E27FC236}">
                <a16:creationId xmlns:a16="http://schemas.microsoft.com/office/drawing/2014/main" id="{5DE316FC-253A-45A4-B193-4523B5346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30" y="121302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12">
            <a:extLst>
              <a:ext uri="{FF2B5EF4-FFF2-40B4-BE49-F238E27FC236}">
                <a16:creationId xmlns:a16="http://schemas.microsoft.com/office/drawing/2014/main" id="{A09A4736-19D7-446E-9CFC-B6AC29508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189141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5" name="3 Rectángulo">
            <a:extLst>
              <a:ext uri="{FF2B5EF4-FFF2-40B4-BE49-F238E27FC236}">
                <a16:creationId xmlns:a16="http://schemas.microsoft.com/office/drawing/2014/main" id="{FE131BB7-0003-41F6-A3F2-B9DD7C42F907}"/>
              </a:ext>
            </a:extLst>
          </p:cNvPr>
          <p:cNvSpPr/>
          <p:nvPr/>
        </p:nvSpPr>
        <p:spPr>
          <a:xfrm>
            <a:off x="764553" y="3882569"/>
            <a:ext cx="97953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Daleký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široký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6" name="3 Rectángulo">
            <a:extLst>
              <a:ext uri="{FF2B5EF4-FFF2-40B4-BE49-F238E27FC236}">
                <a16:creationId xmlns:a16="http://schemas.microsoft.com/office/drawing/2014/main" id="{DD229D0C-3B8B-45BB-8702-117B90773E4A}"/>
              </a:ext>
            </a:extLst>
          </p:cNvPr>
          <p:cNvSpPr/>
          <p:nvPr/>
        </p:nvSpPr>
        <p:spPr>
          <a:xfrm>
            <a:off x="7275579" y="3854010"/>
            <a:ext cx="1089519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Ty třeboňský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luka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7" name="Picture 59">
            <a:hlinkClick r:id="" action="ppaction://noaction">
              <a:snd r:embed="rId2" name="13 - Ty jsi moje 1.wav"/>
            </a:hlinkClick>
            <a:extLst>
              <a:ext uri="{FF2B5EF4-FFF2-40B4-BE49-F238E27FC236}">
                <a16:creationId xmlns:a16="http://schemas.microsoft.com/office/drawing/2014/main" id="{48315169-8EC4-4BEF-B199-C57B7ABF4C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4221" y="160520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" name="Picture 59">
            <a:hlinkClick r:id="" action="ppaction://noaction">
              <a:snd r:embed="rId20" name="07 - Uzounká cestička.wav"/>
            </a:hlinkClick>
            <a:extLst>
              <a:ext uri="{FF2B5EF4-FFF2-40B4-BE49-F238E27FC236}">
                <a16:creationId xmlns:a16="http://schemas.microsoft.com/office/drawing/2014/main" id="{CAFDC869-6397-43A4-86B5-59B87BEF79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Picture 59">
            <a:hlinkClick r:id="" action="ppaction://noaction">
              <a:snd r:embed="rId21" name="11 - Andulko,Andulko.wav"/>
            </a:hlinkClick>
            <a:extLst>
              <a:ext uri="{FF2B5EF4-FFF2-40B4-BE49-F238E27FC236}">
                <a16:creationId xmlns:a16="http://schemas.microsoft.com/office/drawing/2014/main" id="{58B7049A-1DC7-4B29-874F-93AED8E2F9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2299355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0" name="Picture 59">
            <a:hlinkClick r:id="" action="ppaction://noaction">
              <a:snd r:embed="rId22" name="04 - V poli háječek.wav"/>
            </a:hlinkClick>
            <a:extLst>
              <a:ext uri="{FF2B5EF4-FFF2-40B4-BE49-F238E27FC236}">
                <a16:creationId xmlns:a16="http://schemas.microsoft.com/office/drawing/2014/main" id="{11E5B2A6-5797-46CC-A5F9-56FA8FDFFF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1" name="Picture 59">
            <a:hlinkClick r:id="" action="ppaction://noaction">
              <a:snd r:embed="rId23" name="08 - Daleký,široký.wav"/>
            </a:hlinkClick>
            <a:extLst>
              <a:ext uri="{FF2B5EF4-FFF2-40B4-BE49-F238E27FC236}">
                <a16:creationId xmlns:a16="http://schemas.microsoft.com/office/drawing/2014/main" id="{CDD98601-FF8C-47C3-AD11-65C78928D5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383721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" name="Picture 59">
            <a:hlinkClick r:id="" action="ppaction://noaction">
              <a:snd r:embed="rId24" name="01 - Kolem lesíčka.wav"/>
            </a:hlinkClick>
            <a:extLst>
              <a:ext uri="{FF2B5EF4-FFF2-40B4-BE49-F238E27FC236}">
                <a16:creationId xmlns:a16="http://schemas.microsoft.com/office/drawing/2014/main" id="{BBF3B5F5-FB49-434F-8D3B-556744778F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507" y="45852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" name="Picture 59">
            <a:hlinkClick r:id="" action="ppaction://noaction">
              <a:snd r:embed="rId25" name="09 - Vy hvězdičky.wav"/>
            </a:hlinkClick>
            <a:extLst>
              <a:ext uri="{FF2B5EF4-FFF2-40B4-BE49-F238E27FC236}">
                <a16:creationId xmlns:a16="http://schemas.microsoft.com/office/drawing/2014/main" id="{0A72FB24-9A1C-45B6-B5C1-4A65CD6F1B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536" y="463943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59">
            <a:hlinkClick r:id="" action="ppaction://noaction">
              <a:snd r:embed="rId26" name="17 - Támhle je hájek.wav"/>
            </a:hlinkClick>
            <a:extLst>
              <a:ext uri="{FF2B5EF4-FFF2-40B4-BE49-F238E27FC236}">
                <a16:creationId xmlns:a16="http://schemas.microsoft.com/office/drawing/2014/main" id="{BBC86855-FA4D-4C1A-9774-1B35096A5B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8" name="Picture 59">
            <a:hlinkClick r:id="" action="ppaction://noaction">
              <a:snd r:embed="rId27" name="05 - Osiřelo dítě.wav"/>
            </a:hlinkClick>
            <a:extLst>
              <a:ext uri="{FF2B5EF4-FFF2-40B4-BE49-F238E27FC236}">
                <a16:creationId xmlns:a16="http://schemas.microsoft.com/office/drawing/2014/main" id="{55F46C67-7A7C-4483-8CC8-8F032B1827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512" y="310025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0" name="Picture 59">
            <a:hlinkClick r:id="" action="ppaction://noaction">
              <a:snd r:embed="rId28" name="06 - Ty třeboňský luka.wav"/>
            </a:hlinkClick>
            <a:extLst>
              <a:ext uri="{FF2B5EF4-FFF2-40B4-BE49-F238E27FC236}">
                <a16:creationId xmlns:a16="http://schemas.microsoft.com/office/drawing/2014/main" id="{C513F41F-EDDF-4E39-AAD5-B1D1DE9E08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5246" y="385309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630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13 - Ty jsi moje 1.wav"/>
          </p:stSnd>
        </p:sndAc>
      </p:transition>
    </mc:Choice>
    <mc:Fallback>
      <p:transition spd="slow" advClick="0">
        <p:split orient="vert"/>
        <p:sndAc>
          <p:stSnd>
            <p:snd r:embed="rId2" name="13 - Ty jsi moje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169</TotalTime>
  <Words>84</Words>
  <Application>Microsoft Office PowerPoint</Application>
  <PresentationFormat>Předvádění na obrazovce (4:3)</PresentationFormat>
  <Paragraphs>58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47</cp:revision>
  <dcterms:created xsi:type="dcterms:W3CDTF">2020-02-21T13:54:42Z</dcterms:created>
  <dcterms:modified xsi:type="dcterms:W3CDTF">2023-04-16T18:54:06Z</dcterms:modified>
</cp:coreProperties>
</file>