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3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1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9.gif"/><Relationship Id="rId2" Type="http://schemas.openxmlformats.org/officeDocument/2006/relationships/audio" Target="../media/audio1.wav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audio" Target="../media/audio5.wav"/><Relationship Id="rId5" Type="http://schemas.openxmlformats.org/officeDocument/2006/relationships/image" Target="../media/image3.gif"/><Relationship Id="rId15" Type="http://schemas.openxmlformats.org/officeDocument/2006/relationships/image" Target="../media/image7.png"/><Relationship Id="rId10" Type="http://schemas.openxmlformats.org/officeDocument/2006/relationships/audio" Target="../media/audio4.wav"/><Relationship Id="rId4" Type="http://schemas.openxmlformats.org/officeDocument/2006/relationships/image" Target="../media/image2.jpg"/><Relationship Id="rId9" Type="http://schemas.openxmlformats.org/officeDocument/2006/relationships/audio" Target="../media/audio3.wav"/><Relationship Id="rId1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340768"/>
            <a:ext cx="9144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Irské  písně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irlandaises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3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991321-D1C9-467F-B7F7-DE1151038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070" y="478382"/>
            <a:ext cx="5882295" cy="5624392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0B01F9CD-8FD8-4863-89DA-1BB51358D0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58" y="478383"/>
            <a:ext cx="3161898" cy="5621414"/>
          </a:xfrm>
          <a:prstGeom prst="rect">
            <a:avLst/>
          </a:prstGeom>
        </p:spPr>
      </p:pic>
      <p:sp>
        <p:nvSpPr>
          <p:cNvPr id="27" name="Rectangle 21">
            <a:extLst>
              <a:ext uri="{FF2B5EF4-FFF2-40B4-BE49-F238E27FC236}">
                <a16:creationId xmlns:a16="http://schemas.microsoft.com/office/drawing/2014/main" id="{D26ED0B3-A309-4462-839E-9AA6108E3D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04" y="478382"/>
            <a:ext cx="8981638" cy="5621415"/>
          </a:xfrm>
          <a:prstGeom prst="rect">
            <a:avLst/>
          </a:prstGeom>
          <a:noFill/>
          <a:ln w="889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0CB04D16-BC81-4C93-A777-507D20AA85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607" y="1551275"/>
            <a:ext cx="15284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A song for Ireland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8" name="WordArt 72">
            <a:extLst>
              <a:ext uri="{FF2B5EF4-FFF2-40B4-BE49-F238E27FC236}">
                <a16:creationId xmlns:a16="http://schemas.microsoft.com/office/drawing/2014/main" id="{21DF9EE6-C830-43DB-AE8B-2DB7808D9255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 rot="159412">
            <a:off x="5394871" y="1358294"/>
            <a:ext cx="1894768" cy="127789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9" name="Obrázek 15">
            <a:extLst>
              <a:ext uri="{FF2B5EF4-FFF2-40B4-BE49-F238E27FC236}">
                <a16:creationId xmlns:a16="http://schemas.microsoft.com/office/drawing/2014/main" id="{A34B3DD0-D529-4633-AFB1-06D0BB27F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919" y="71189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4">
            <a:extLst>
              <a:ext uri="{FF2B5EF4-FFF2-40B4-BE49-F238E27FC236}">
                <a16:creationId xmlns:a16="http://schemas.microsoft.com/office/drawing/2014/main" id="{8C70F8B4-9F97-4574-9D47-8E6C610D4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767" y="5489385"/>
            <a:ext cx="465739" cy="429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0">
            <a:hlinkClick r:id="" action="ppaction://noaction">
              <a:snd r:embed="rId7" name="1 A song for Ireland.wav"/>
            </a:hlinkClick>
            <a:extLst>
              <a:ext uri="{FF2B5EF4-FFF2-40B4-BE49-F238E27FC236}">
                <a16:creationId xmlns:a16="http://schemas.microsoft.com/office/drawing/2014/main" id="{8C9175A2-EC4E-488F-9DA4-A663B79E321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453" y="1490997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3 Rectángulo">
            <a:extLst>
              <a:ext uri="{FF2B5EF4-FFF2-40B4-BE49-F238E27FC236}">
                <a16:creationId xmlns:a16="http://schemas.microsoft.com/office/drawing/2014/main" id="{2C2F78AD-45DE-417A-B6C1-8C29425D8F50}"/>
              </a:ext>
            </a:extLst>
          </p:cNvPr>
          <p:cNvSpPr/>
          <p:nvPr/>
        </p:nvSpPr>
        <p:spPr>
          <a:xfrm>
            <a:off x="-726441" y="568976"/>
            <a:ext cx="5523729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Irish</a:t>
            </a: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4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songs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" name="Picture 20">
            <a:hlinkClick r:id="" action="ppaction://noaction">
              <a:snd r:embed="rId9" name="2 Paddy's return.wav"/>
            </a:hlinkClick>
            <a:extLst>
              <a:ext uri="{FF2B5EF4-FFF2-40B4-BE49-F238E27FC236}">
                <a16:creationId xmlns:a16="http://schemas.microsoft.com/office/drawing/2014/main" id="{79FBEFC5-F47C-44F9-BE21-1234D6464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983" y="2160179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0">
            <a:hlinkClick r:id="" action="ppaction://noaction">
              <a:snd r:embed="rId10" name="5 The hunt.wav"/>
            </a:hlinkClick>
            <a:extLst>
              <a:ext uri="{FF2B5EF4-FFF2-40B4-BE49-F238E27FC236}">
                <a16:creationId xmlns:a16="http://schemas.microsoft.com/office/drawing/2014/main" id="{C9670253-BBA2-4078-A57D-6B2E6D35C7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174170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11" name="4 The britches full of stitches.wav"/>
            </a:hlinkClick>
            <a:extLst>
              <a:ext uri="{FF2B5EF4-FFF2-40B4-BE49-F238E27FC236}">
                <a16:creationId xmlns:a16="http://schemas.microsoft.com/office/drawing/2014/main" id="{0B8DAC37-81FF-4A0A-83AC-C5F666F0F9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164" y="3501793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0">
            <a:hlinkClick r:id="" action="ppaction://noaction">
              <a:snd r:embed="rId12" name="3 St. Mary's polka.wav"/>
            </a:hlinkClick>
            <a:extLst>
              <a:ext uri="{FF2B5EF4-FFF2-40B4-BE49-F238E27FC236}">
                <a16:creationId xmlns:a16="http://schemas.microsoft.com/office/drawing/2014/main" id="{3D8EE02A-176F-4794-BA37-CD875B0CE1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075" y="2793204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0">
            <a:hlinkClick r:id="" action="ppaction://noaction">
              <a:snd r:embed="rId2" name="7 The waltz.wav"/>
            </a:hlinkClick>
            <a:extLst>
              <a:ext uri="{FF2B5EF4-FFF2-40B4-BE49-F238E27FC236}">
                <a16:creationId xmlns:a16="http://schemas.microsoft.com/office/drawing/2014/main" id="{FDD28A40-65B8-44D6-8A77-0A31FF5032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827" y="5416151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0">
            <a:hlinkClick r:id="" action="ppaction://noaction">
              <a:snd r:embed="rId13" name="6 The Jacqueline waltz.wav"/>
            </a:hlinkClick>
            <a:extLst>
              <a:ext uri="{FF2B5EF4-FFF2-40B4-BE49-F238E27FC236}">
                <a16:creationId xmlns:a16="http://schemas.microsoft.com/office/drawing/2014/main" id="{873C4C2E-1976-466A-A6A2-7D493BFAED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983" y="4782408"/>
            <a:ext cx="524492" cy="47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 Box 47">
            <a:extLst>
              <a:ext uri="{FF2B5EF4-FFF2-40B4-BE49-F238E27FC236}">
                <a16:creationId xmlns:a16="http://schemas.microsoft.com/office/drawing/2014/main" id="{DC58B198-431F-467F-95BB-05B5DCF3D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2385" y="2867237"/>
            <a:ext cx="17152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St. </a:t>
            </a:r>
            <a:r>
              <a:rPr lang="cs-CZ" altLang="cs-CZ" sz="1200" b="1" dirty="0" err="1">
                <a:solidFill>
                  <a:srgbClr val="FF0000"/>
                </a:solidFill>
              </a:rPr>
              <a:t>Mary's</a:t>
            </a:r>
            <a:r>
              <a:rPr lang="cs-CZ" altLang="cs-CZ" sz="1200" b="1" dirty="0">
                <a:solidFill>
                  <a:srgbClr val="FF0000"/>
                </a:solidFill>
              </a:rPr>
              <a:t> polka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FA302DC7-2CDE-47B2-8659-FE67E34966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0289" y="3502641"/>
            <a:ext cx="15260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The britches full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 of stitches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9816279C-C6B5-48D2-BC36-2CC2A58868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9295" y="4225066"/>
            <a:ext cx="140677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The hunt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BCC76207-5186-42D7-8B25-FE48CDE251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5218" y="4762825"/>
            <a:ext cx="15260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The Jacqueline waltz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2FF5E578-17BF-4463-8AAE-EC053CED9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0459" y="5427294"/>
            <a:ext cx="17152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The waltz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948CB8AB-6399-4A44-A369-9D998EBE6E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5725" y="2230436"/>
            <a:ext cx="17152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Paddy's</a:t>
            </a:r>
            <a:r>
              <a:rPr lang="cs-CZ" altLang="cs-CZ" sz="1200" b="1" dirty="0">
                <a:solidFill>
                  <a:srgbClr val="FF0000"/>
                </a:solidFill>
              </a:rPr>
              <a:t> return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4" name="Picture 20">
            <a:extLst>
              <a:ext uri="{FF2B5EF4-FFF2-40B4-BE49-F238E27FC236}">
                <a16:creationId xmlns:a16="http://schemas.microsoft.com/office/drawing/2014/main" id="{65F5A970-EBF6-4E2B-AEB3-0C805594A5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07783" y="3559597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0">
            <a:extLst>
              <a:ext uri="{FF2B5EF4-FFF2-40B4-BE49-F238E27FC236}">
                <a16:creationId xmlns:a16="http://schemas.microsoft.com/office/drawing/2014/main" id="{817A15F3-16A4-4181-B686-DD1047E09A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684049" y="3546671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0">
            <a:extLst>
              <a:ext uri="{FF2B5EF4-FFF2-40B4-BE49-F238E27FC236}">
                <a16:creationId xmlns:a16="http://schemas.microsoft.com/office/drawing/2014/main" id="{859E8A7A-9E2F-498B-B365-5FBBA9A9ED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505129" y="3533744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20">
            <a:extLst>
              <a:ext uri="{FF2B5EF4-FFF2-40B4-BE49-F238E27FC236}">
                <a16:creationId xmlns:a16="http://schemas.microsoft.com/office/drawing/2014/main" id="{665CACEF-6676-4CCF-A787-6EC977A748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38782" y="3466830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0">
            <a:extLst>
              <a:ext uri="{FF2B5EF4-FFF2-40B4-BE49-F238E27FC236}">
                <a16:creationId xmlns:a16="http://schemas.microsoft.com/office/drawing/2014/main" id="{CFADBA16-C2E9-4509-BC4B-FE1DB1E4EA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84013" y="3533743"/>
            <a:ext cx="4463872" cy="20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304BF3B-7E5E-4E5B-A5C2-7CAC99E4DCE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012" y="4823766"/>
            <a:ext cx="792030" cy="869300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48D6C9D4-A92C-4B09-B5EF-194B97EED6D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41" y="1220648"/>
            <a:ext cx="1149475" cy="621969"/>
          </a:xfrm>
          <a:prstGeom prst="rect">
            <a:avLst/>
          </a:prstGeom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D7432B87-2C83-4996-9F03-CFFF5051037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13" y="5280772"/>
            <a:ext cx="1149475" cy="621969"/>
          </a:xfrm>
          <a:prstGeom prst="rect">
            <a:avLst/>
          </a:prstGeom>
        </p:spPr>
      </p:pic>
      <p:sp>
        <p:nvSpPr>
          <p:cNvPr id="42" name="Text Box 45">
            <a:extLst>
              <a:ext uri="{FF2B5EF4-FFF2-40B4-BE49-F238E27FC236}">
                <a16:creationId xmlns:a16="http://schemas.microsoft.com/office/drawing/2014/main" id="{94D4131F-D46C-4625-B03C-C2AD1F4595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501" y="1392706"/>
            <a:ext cx="107541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40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4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3" name="Text Box 45">
            <a:extLst>
              <a:ext uri="{FF2B5EF4-FFF2-40B4-BE49-F238E27FC236}">
                <a16:creationId xmlns:a16="http://schemas.microsoft.com/office/drawing/2014/main" id="{CEA02D6B-A665-4337-B0C1-EF6C7186B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08" y="5452830"/>
            <a:ext cx="107541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40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4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44" name="Obrázek 43">
            <a:extLst>
              <a:ext uri="{FF2B5EF4-FFF2-40B4-BE49-F238E27FC236}">
                <a16:creationId xmlns:a16="http://schemas.microsoft.com/office/drawing/2014/main" id="{CAF492B6-99BB-46FF-89C8-26B87E8A9FE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44" y="2063592"/>
            <a:ext cx="609700" cy="669182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A6C9A982-2800-4D1B-BF86-F4CB0D8F2F4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15" y="3038715"/>
            <a:ext cx="792030" cy="869300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94BCF11C-ABCE-44A0-A3D4-FF63D978B5C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44" y="4315587"/>
            <a:ext cx="609700" cy="669182"/>
          </a:xfrm>
          <a:prstGeom prst="rect">
            <a:avLst/>
          </a:prstGeom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FB42839E-1716-025F-1CCA-1C1A7D8D08E8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5A583BD-F706-1230-1E7F-394CEC565358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008" y="1546594"/>
            <a:ext cx="2357274" cy="1861270"/>
          </a:xfrm>
          <a:prstGeom prst="rect">
            <a:avLst/>
          </a:prstGeom>
        </p:spPr>
      </p:pic>
      <p:pic>
        <p:nvPicPr>
          <p:cNvPr id="7" name="Obrázek 15">
            <a:extLst>
              <a:ext uri="{FF2B5EF4-FFF2-40B4-BE49-F238E27FC236}">
                <a16:creationId xmlns:a16="http://schemas.microsoft.com/office/drawing/2014/main" id="{89BC1D22-D00D-9645-14BD-FF3D050A8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806" y="696160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9726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7 The waltz.wav"/>
          </p:stSnd>
        </p:sndAc>
      </p:transition>
    </mc:Choice>
    <mc:Fallback xmlns="">
      <p:transition spd="slow">
        <p:split orient="vert"/>
        <p:sndAc>
          <p:stSnd>
            <p:snd r:embed="rId18" name="7 The walt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2" grpId="0"/>
      <p:bldP spid="23" grpId="0"/>
      <p:bldP spid="24" grpId="0"/>
      <p:bldP spid="25" grpId="0"/>
      <p:bldP spid="29" grpId="0"/>
      <p:bldP spid="30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442</TotalTime>
  <Words>45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97</cp:revision>
  <dcterms:created xsi:type="dcterms:W3CDTF">2020-02-21T13:54:42Z</dcterms:created>
  <dcterms:modified xsi:type="dcterms:W3CDTF">2023-04-19T07:31:01Z</dcterms:modified>
</cp:coreProperties>
</file>