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2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image" Target="../media/image8.gif"/><Relationship Id="rId3" Type="http://schemas.openxmlformats.org/officeDocument/2006/relationships/image" Target="../media/image1.gif"/><Relationship Id="rId21" Type="http://schemas.openxmlformats.org/officeDocument/2006/relationships/image" Target="../media/image11.gif"/><Relationship Id="rId7" Type="http://schemas.openxmlformats.org/officeDocument/2006/relationships/image" Target="../media/image4.gif"/><Relationship Id="rId12" Type="http://schemas.openxmlformats.org/officeDocument/2006/relationships/audio" Target="../media/audio7.wav"/><Relationship Id="rId17" Type="http://schemas.openxmlformats.org/officeDocument/2006/relationships/image" Target="../media/image7.png"/><Relationship Id="rId2" Type="http://schemas.openxmlformats.org/officeDocument/2006/relationships/audio" Target="../media/audio1.wav"/><Relationship Id="rId16" Type="http://schemas.openxmlformats.org/officeDocument/2006/relationships/image" Target="../media/image6.gif"/><Relationship Id="rId20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png"/><Relationship Id="rId15" Type="http://schemas.openxmlformats.org/officeDocument/2006/relationships/image" Target="../media/image5.gif"/><Relationship Id="rId10" Type="http://schemas.openxmlformats.org/officeDocument/2006/relationships/audio" Target="../media/audio5.wav"/><Relationship Id="rId19" Type="http://schemas.openxmlformats.org/officeDocument/2006/relationships/image" Target="../media/image9.gif"/><Relationship Id="rId4" Type="http://schemas.openxmlformats.org/officeDocument/2006/relationships/image" Target="../media/image2.png"/><Relationship Id="rId9" Type="http://schemas.openxmlformats.org/officeDocument/2006/relationships/audio" Target="../media/audio4.wav"/><Relationship Id="rId14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55419" y="1628800"/>
            <a:ext cx="9102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melody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57199"/>
            <a:ext cx="4932042" cy="561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90555" y="6215415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7238" y="1812276"/>
            <a:ext cx="12458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Don't forget to remember me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9933" y="1341605"/>
            <a:ext cx="10784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Bright eyes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045" y="3526967"/>
            <a:ext cx="343335" cy="31212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0BF5901-2A21-4250-AA2F-6C3E906968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491" y="681503"/>
            <a:ext cx="472554" cy="429594"/>
          </a:xfrm>
          <a:prstGeom prst="rect">
            <a:avLst/>
          </a:prstGeom>
        </p:spPr>
      </p:pic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88" y="665357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796" y="5541476"/>
            <a:ext cx="472554" cy="429594"/>
          </a:xfrm>
          <a:prstGeom prst="rect">
            <a:avLst/>
          </a:prstGeom>
        </p:spPr>
      </p:pic>
      <p:sp>
        <p:nvSpPr>
          <p:cNvPr id="76" name="Text Box 47">
            <a:extLst>
              <a:ext uri="{FF2B5EF4-FFF2-40B4-BE49-F238E27FC236}">
                <a16:creationId xmlns:a16="http://schemas.microsoft.com/office/drawing/2014/main" id="{B07B0CCF-3B9E-41EA-955C-6CC55C53D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788" y="2331044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Ginny come lately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77" name="Text Box 47">
            <a:extLst>
              <a:ext uri="{FF2B5EF4-FFF2-40B4-BE49-F238E27FC236}">
                <a16:creationId xmlns:a16="http://schemas.microsoft.com/office/drawing/2014/main" id="{32989DB3-B67F-4805-A40E-B61ECFBEB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6619" y="2972431"/>
            <a:ext cx="927975" cy="27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Sailor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44" name="Picture 20">
            <a:hlinkClick r:id="" action="ppaction://noaction">
              <a:snd r:embed="rId6" name="2 Don't forget to remember me.wav"/>
            </a:hlinkClick>
            <a:extLst>
              <a:ext uri="{FF2B5EF4-FFF2-40B4-BE49-F238E27FC236}">
                <a16:creationId xmlns:a16="http://schemas.microsoft.com/office/drawing/2014/main" id="{EC4480C7-597F-46BB-B264-0D0C60A867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873" y="1812283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8" name="3 Ginny come lately.wav"/>
            </a:hlinkClick>
            <a:extLst>
              <a:ext uri="{FF2B5EF4-FFF2-40B4-BE49-F238E27FC236}">
                <a16:creationId xmlns:a16="http://schemas.microsoft.com/office/drawing/2014/main" id="{828E0240-26B1-4FFA-AB53-9C889F439E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018" y="2356272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0">
            <a:hlinkClick r:id="" action="ppaction://noaction">
              <a:snd r:embed="rId9" name="4 Sailor.wav"/>
            </a:hlinkClick>
            <a:extLst>
              <a:ext uri="{FF2B5EF4-FFF2-40B4-BE49-F238E27FC236}">
                <a16:creationId xmlns:a16="http://schemas.microsoft.com/office/drawing/2014/main" id="{A8B22DA9-AD94-4CE2-AC73-F816B99BB0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49" y="2898588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0">
            <a:hlinkClick r:id="" action="ppaction://noaction">
              <a:snd r:embed="rId10" name="5 So far away.wav"/>
            </a:hlinkClick>
            <a:extLst>
              <a:ext uri="{FF2B5EF4-FFF2-40B4-BE49-F238E27FC236}">
                <a16:creationId xmlns:a16="http://schemas.microsoft.com/office/drawing/2014/main" id="{C418BF9A-A759-452E-AF39-2869283752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49" y="3436973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0">
            <a:hlinkClick r:id="" action="ppaction://noaction">
              <a:snd r:embed="rId11" name="6 The winner takes it all.wav"/>
            </a:hlinkClick>
            <a:extLst>
              <a:ext uri="{FF2B5EF4-FFF2-40B4-BE49-F238E27FC236}">
                <a16:creationId xmlns:a16="http://schemas.microsoft.com/office/drawing/2014/main" id="{B35D6832-A58C-454B-9303-67A183F8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02" y="3988922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0">
            <a:hlinkClick r:id="" action="ppaction://noaction">
              <a:snd r:embed="rId12" name="7 Tu t'en vas.wav"/>
            </a:hlinkClick>
            <a:extLst>
              <a:ext uri="{FF2B5EF4-FFF2-40B4-BE49-F238E27FC236}">
                <a16:creationId xmlns:a16="http://schemas.microsoft.com/office/drawing/2014/main" id="{3E4C93B9-BCDF-472A-ADD8-5090F5E38E3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02" y="4515006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0">
            <a:hlinkClick r:id="" action="ppaction://noaction">
              <a:snd r:embed="rId13" name="8 It's just the Sun.wav"/>
            </a:hlinkClick>
            <a:extLst>
              <a:ext uri="{FF2B5EF4-FFF2-40B4-BE49-F238E27FC236}">
                <a16:creationId xmlns:a16="http://schemas.microsoft.com/office/drawing/2014/main" id="{94C51C7B-1026-45B4-B16A-E3B7662B6D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02" y="5039393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20">
            <a:hlinkClick r:id="" action="ppaction://noaction">
              <a:snd r:embed="rId2" name="10 A cabin on the prairie.wav"/>
            </a:hlinkClick>
            <a:extLst>
              <a:ext uri="{FF2B5EF4-FFF2-40B4-BE49-F238E27FC236}">
                <a16:creationId xmlns:a16="http://schemas.microsoft.com/office/drawing/2014/main" id="{8614AAC8-B3BE-4DD7-BB5B-410D45142F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02" y="5558154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20">
            <a:hlinkClick r:id="" action="ppaction://noaction">
              <a:snd r:embed="rId14" name="1 Bright eyes.wav"/>
            </a:hlinkClick>
            <a:extLst>
              <a:ext uri="{FF2B5EF4-FFF2-40B4-BE49-F238E27FC236}">
                <a16:creationId xmlns:a16="http://schemas.microsoft.com/office/drawing/2014/main" id="{6DC42307-8BD1-4DF5-8F62-826D278F42B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49" y="1286199"/>
            <a:ext cx="500207" cy="453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Text Box 47">
            <a:extLst>
              <a:ext uri="{FF2B5EF4-FFF2-40B4-BE49-F238E27FC236}">
                <a16:creationId xmlns:a16="http://schemas.microsoft.com/office/drawing/2014/main" id="{EF9A8A53-385B-458A-8211-4FE2AED7F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1686" y="3987593"/>
            <a:ext cx="12553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The winner takes it all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4" name="Text Box 47">
            <a:extLst>
              <a:ext uri="{FF2B5EF4-FFF2-40B4-BE49-F238E27FC236}">
                <a16:creationId xmlns:a16="http://schemas.microsoft.com/office/drawing/2014/main" id="{AD2D8CE5-22CE-4B1C-9A4E-AD282D409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0468" y="4581391"/>
            <a:ext cx="11578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Tu t'en vas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8126FCF3-8D80-4D35-80E8-A2330948B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5010947"/>
            <a:ext cx="11532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 It's just the Sun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AD1DCF43-2662-4FB4-B180-D45C2D59CE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7566" y="5521944"/>
            <a:ext cx="10850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 A cabin on the prairie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D3D5A42D-19C9-4D55-9E93-7BE8A69AA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6265" y="3532457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00B0F0"/>
                </a:solidFill>
              </a:rPr>
              <a:t>So far away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88" name="Obrázek 87">
            <a:extLst>
              <a:ext uri="{FF2B5EF4-FFF2-40B4-BE49-F238E27FC236}">
                <a16:creationId xmlns:a16="http://schemas.microsoft.com/office/drawing/2014/main" id="{137FBB2C-7E06-4B63-AB58-A1FD2D6609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3" y="652169"/>
            <a:ext cx="472554" cy="429594"/>
          </a:xfrm>
          <a:prstGeom prst="rect">
            <a:avLst/>
          </a:prstGeom>
        </p:spPr>
      </p:pic>
      <p:pic>
        <p:nvPicPr>
          <p:cNvPr id="89" name="Obrázek 88">
            <a:extLst>
              <a:ext uri="{FF2B5EF4-FFF2-40B4-BE49-F238E27FC236}">
                <a16:creationId xmlns:a16="http://schemas.microsoft.com/office/drawing/2014/main" id="{FF21552C-61EE-4791-9F40-59449D1D5E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308" y="706583"/>
            <a:ext cx="472554" cy="429594"/>
          </a:xfrm>
          <a:prstGeom prst="rect">
            <a:avLst/>
          </a:prstGeom>
        </p:spPr>
      </p:pic>
      <p:pic>
        <p:nvPicPr>
          <p:cNvPr id="90" name="Picture 19" descr="iyuqdnfucs62ymy2k17z">
            <a:extLst>
              <a:ext uri="{FF2B5EF4-FFF2-40B4-BE49-F238E27FC236}">
                <a16:creationId xmlns:a16="http://schemas.microsoft.com/office/drawing/2014/main" id="{6F27AB54-43DB-48A0-9B43-82D5DBE28F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33201" y="3475514"/>
            <a:ext cx="3951914" cy="333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Obrázek 90">
            <a:extLst>
              <a:ext uri="{FF2B5EF4-FFF2-40B4-BE49-F238E27FC236}">
                <a16:creationId xmlns:a16="http://schemas.microsoft.com/office/drawing/2014/main" id="{2C8CEF3F-E514-42C2-8842-31AD7AD31D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941" y="5167148"/>
            <a:ext cx="472554" cy="429594"/>
          </a:xfrm>
          <a:prstGeom prst="rect">
            <a:avLst/>
          </a:prstGeom>
        </p:spPr>
      </p:pic>
      <p:pic>
        <p:nvPicPr>
          <p:cNvPr id="92" name="Obrázek 91">
            <a:extLst>
              <a:ext uri="{FF2B5EF4-FFF2-40B4-BE49-F238E27FC236}">
                <a16:creationId xmlns:a16="http://schemas.microsoft.com/office/drawing/2014/main" id="{04C76F8E-3C7F-401E-A73F-30684AEC97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9521" y="1584041"/>
            <a:ext cx="472554" cy="429594"/>
          </a:xfrm>
          <a:prstGeom prst="rect">
            <a:avLst/>
          </a:prstGeom>
        </p:spPr>
      </p:pic>
      <p:pic>
        <p:nvPicPr>
          <p:cNvPr id="42" name="Picture 6">
            <a:extLst>
              <a:ext uri="{FF2B5EF4-FFF2-40B4-BE49-F238E27FC236}">
                <a16:creationId xmlns:a16="http://schemas.microsoft.com/office/drawing/2014/main" id="{7DB03AB9-229B-4EE0-BFFE-EA7AC6C84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822" y="4068518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6">
            <a:extLst>
              <a:ext uri="{FF2B5EF4-FFF2-40B4-BE49-F238E27FC236}">
                <a16:creationId xmlns:a16="http://schemas.microsoft.com/office/drawing/2014/main" id="{84A9E523-8388-433F-ACFF-89AB1F200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345" y="2367899"/>
            <a:ext cx="485934" cy="485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AF7EA017-AC68-4D2B-9B52-C044B8D53E7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3841" y="1379294"/>
            <a:ext cx="3692076" cy="140585"/>
          </a:xfrm>
          <a:prstGeom prst="rect">
            <a:avLst/>
          </a:prstGeom>
        </p:spPr>
      </p:pic>
      <p:sp>
        <p:nvSpPr>
          <p:cNvPr id="48" name="Rectangle 10">
            <a:extLst>
              <a:ext uri="{FF2B5EF4-FFF2-40B4-BE49-F238E27FC236}">
                <a16:creationId xmlns:a16="http://schemas.microsoft.com/office/drawing/2014/main" id="{D687561F-79F3-4E64-AEF2-76F8E9673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453203"/>
            <a:ext cx="8977464" cy="5688296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" name="AutoShape 6" descr="1 - kolo - gif">
            <a:extLst>
              <a:ext uri="{FF2B5EF4-FFF2-40B4-BE49-F238E27FC236}">
                <a16:creationId xmlns:a16="http://schemas.microsoft.com/office/drawing/2014/main" id="{12CE8FB0-8EA2-4B13-A67A-6859F5BFAD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3020" y="579275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63" name="Obrázek 62">
            <a:extLst>
              <a:ext uri="{FF2B5EF4-FFF2-40B4-BE49-F238E27FC236}">
                <a16:creationId xmlns:a16="http://schemas.microsoft.com/office/drawing/2014/main" id="{0F89AB37-DCAC-4E68-BF95-28E3C0899F6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96684" y="5866703"/>
            <a:ext cx="3692076" cy="140585"/>
          </a:xfrm>
          <a:prstGeom prst="rect">
            <a:avLst/>
          </a:prstGeom>
        </p:spPr>
      </p:pic>
      <p:sp>
        <p:nvSpPr>
          <p:cNvPr id="64" name="AutoShape 6" descr="1 - kolo - gif">
            <a:extLst>
              <a:ext uri="{FF2B5EF4-FFF2-40B4-BE49-F238E27FC236}">
                <a16:creationId xmlns:a16="http://schemas.microsoft.com/office/drawing/2014/main" id="{EF8477CA-24D4-49FD-A622-1A47E72125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9452" y="2656955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6" name="AutoShape 6" descr="1 - kolo - gif">
            <a:extLst>
              <a:ext uri="{FF2B5EF4-FFF2-40B4-BE49-F238E27FC236}">
                <a16:creationId xmlns:a16="http://schemas.microsoft.com/office/drawing/2014/main" id="{BC6A244B-B348-4002-81A7-9DD64EA0F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573" y="395286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7" name="AutoShape 6" descr="1 - kolo - gif">
            <a:extLst>
              <a:ext uri="{FF2B5EF4-FFF2-40B4-BE49-F238E27FC236}">
                <a16:creationId xmlns:a16="http://schemas.microsoft.com/office/drawing/2014/main" id="{09E91B0F-D8FA-4007-9F5F-698144226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626" y="2171277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8" name="AutoShape 6" descr="1 - kolo - gif">
            <a:extLst>
              <a:ext uri="{FF2B5EF4-FFF2-40B4-BE49-F238E27FC236}">
                <a16:creationId xmlns:a16="http://schemas.microsoft.com/office/drawing/2014/main" id="{5B97A3E4-28CA-4011-ABFF-AACE41B62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4763" y="486079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9" name="AutoShape 6" descr="1 - kolo - gif">
            <a:extLst>
              <a:ext uri="{FF2B5EF4-FFF2-40B4-BE49-F238E27FC236}">
                <a16:creationId xmlns:a16="http://schemas.microsoft.com/office/drawing/2014/main" id="{F8C05815-8B2D-446E-A55C-86EF543C9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3583" y="1207746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71" name="Obrázek 70">
            <a:extLst>
              <a:ext uri="{FF2B5EF4-FFF2-40B4-BE49-F238E27FC236}">
                <a16:creationId xmlns:a16="http://schemas.microsoft.com/office/drawing/2014/main" id="{50EE4845-1540-455E-85D7-C3B6BFDE051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180" y="2864460"/>
            <a:ext cx="666897" cy="1206576"/>
          </a:xfrm>
          <a:prstGeom prst="rect">
            <a:avLst/>
          </a:prstGeom>
        </p:spPr>
      </p:pic>
      <p:sp>
        <p:nvSpPr>
          <p:cNvPr id="72" name="AutoShape 6" descr="1 - kolo - gif">
            <a:extLst>
              <a:ext uri="{FF2B5EF4-FFF2-40B4-BE49-F238E27FC236}">
                <a16:creationId xmlns:a16="http://schemas.microsoft.com/office/drawing/2014/main" id="{0AEE618C-21C9-4C0A-8F02-C5D4A286C7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301" y="224336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70" name="Picture 34">
            <a:extLst>
              <a:ext uri="{FF2B5EF4-FFF2-40B4-BE49-F238E27FC236}">
                <a16:creationId xmlns:a16="http://schemas.microsoft.com/office/drawing/2014/main" id="{70B1BEB6-7806-449D-BA1A-8E90FC302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91720">
            <a:off x="93312" y="2055435"/>
            <a:ext cx="3305879" cy="337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" name="AutoShape 6" descr="1 - kolo - gif">
            <a:extLst>
              <a:ext uri="{FF2B5EF4-FFF2-40B4-BE49-F238E27FC236}">
                <a16:creationId xmlns:a16="http://schemas.microsoft.com/office/drawing/2014/main" id="{6F100613-1777-4787-914B-2C75CADC7F8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59984" y="5459842"/>
            <a:ext cx="198412" cy="178245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75" name="Obrázek 74">
            <a:extLst>
              <a:ext uri="{FF2B5EF4-FFF2-40B4-BE49-F238E27FC236}">
                <a16:creationId xmlns:a16="http://schemas.microsoft.com/office/drawing/2014/main" id="{CF154BA2-350D-439B-90BE-148166024E1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93" y="4494433"/>
            <a:ext cx="2117849" cy="1110891"/>
          </a:xfrm>
          <a:prstGeom prst="rect">
            <a:avLst/>
          </a:prstGeom>
        </p:spPr>
      </p:pic>
      <p:pic>
        <p:nvPicPr>
          <p:cNvPr id="93" name="Picture 11">
            <a:extLst>
              <a:ext uri="{FF2B5EF4-FFF2-40B4-BE49-F238E27FC236}">
                <a16:creationId xmlns:a16="http://schemas.microsoft.com/office/drawing/2014/main" id="{69C47DB5-6957-44FF-AE62-FD2F3760DD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lum bright="-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527" y="3059945"/>
            <a:ext cx="1295400" cy="96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Obrázek 93">
            <a:extLst>
              <a:ext uri="{FF2B5EF4-FFF2-40B4-BE49-F238E27FC236}">
                <a16:creationId xmlns:a16="http://schemas.microsoft.com/office/drawing/2014/main" id="{3DDBA9CE-E4A8-4785-8A83-6009B59715EB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859190" y="3000605"/>
            <a:ext cx="302979" cy="306585"/>
          </a:xfrm>
          <a:prstGeom prst="rect">
            <a:avLst/>
          </a:prstGeom>
        </p:spPr>
      </p:pic>
      <p:pic>
        <p:nvPicPr>
          <p:cNvPr id="95" name="Obrázek 94">
            <a:extLst>
              <a:ext uri="{FF2B5EF4-FFF2-40B4-BE49-F238E27FC236}">
                <a16:creationId xmlns:a16="http://schemas.microsoft.com/office/drawing/2014/main" id="{BB12D0FD-D169-459D-96FE-55318819CC58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3613911" y="5353992"/>
            <a:ext cx="302979" cy="306585"/>
          </a:xfrm>
          <a:prstGeom prst="rect">
            <a:avLst/>
          </a:prstGeom>
        </p:spPr>
      </p:pic>
      <p:pic>
        <p:nvPicPr>
          <p:cNvPr id="96" name="Obrázek 95">
            <a:extLst>
              <a:ext uri="{FF2B5EF4-FFF2-40B4-BE49-F238E27FC236}">
                <a16:creationId xmlns:a16="http://schemas.microsoft.com/office/drawing/2014/main" id="{7B695ED1-74A3-4D54-A8C7-8144CFAFC146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2818682" y="1645545"/>
            <a:ext cx="302979" cy="306585"/>
          </a:xfrm>
          <a:prstGeom prst="rect">
            <a:avLst/>
          </a:prstGeom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974559F4-862F-C1DA-D635-51F732205502}"/>
              </a:ext>
            </a:extLst>
          </p:cNvPr>
          <p:cNvSpPr/>
          <p:nvPr/>
        </p:nvSpPr>
        <p:spPr>
          <a:xfrm>
            <a:off x="1304007" y="476597"/>
            <a:ext cx="576064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melody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4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220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0 A cabin on the prairie.wav"/>
          </p:stSnd>
        </p:sndAc>
      </p:transition>
    </mc:Choice>
    <mc:Fallback>
      <p:transition spd="slow">
        <p:split orient="vert"/>
        <p:sndAc>
          <p:stSnd>
            <p:snd r:embed="rId2" name="10 A cabin on the prair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1" grpId="0" animBg="1"/>
      <p:bldP spid="64" grpId="0" animBg="1"/>
      <p:bldP spid="66" grpId="0" animBg="1"/>
      <p:bldP spid="67" grpId="0" animBg="1"/>
      <p:bldP spid="68" grpId="0" animBg="1"/>
      <p:bldP spid="69" grpId="0" animBg="1"/>
      <p:bldP spid="72" grpId="0" animBg="1"/>
      <p:bldP spid="74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328</TotalTime>
  <Words>53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2023-04-18T12:38:39Z</dcterms:modified>
</cp:coreProperties>
</file>