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B1D3FF8-A9BB-6FF2-6CCE-41BE3549D6E5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851B3808-1FAE-4244-B645-27FD50E12FE4}"/>
              </a:ext>
            </a:extLst>
          </p:cNvPr>
          <p:cNvSpPr/>
          <p:nvPr/>
        </p:nvSpPr>
        <p:spPr>
          <a:xfrm>
            <a:off x="0" y="473012"/>
            <a:ext cx="9144000" cy="556120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96569DD-1212-4F72-BFDC-2CC0573A48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7937"/>
          </a:xfrm>
          <a:prstGeom prst="rect">
            <a:avLst/>
          </a:prstGeom>
        </p:spPr>
      </p:pic>
      <p:sp>
        <p:nvSpPr>
          <p:cNvPr id="14" name="Cadre 14">
            <a:extLst>
              <a:ext uri="{FF2B5EF4-FFF2-40B4-BE49-F238E27FC236}">
                <a16:creationId xmlns:a16="http://schemas.microsoft.com/office/drawing/2014/main" id="{C815ABE0-5842-47A5-922F-236721801C65}"/>
              </a:ext>
            </a:extLst>
          </p:cNvPr>
          <p:cNvSpPr/>
          <p:nvPr/>
        </p:nvSpPr>
        <p:spPr>
          <a:xfrm>
            <a:off x="0" y="473013"/>
            <a:ext cx="9144000" cy="5589127"/>
          </a:xfrm>
          <a:prstGeom prst="frame">
            <a:avLst>
              <a:gd name="adj1" fmla="val 299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58A71CBF-BD81-4057-A5A6-BAE637B7F424}"/>
              </a:ext>
            </a:extLst>
          </p:cNvPr>
          <p:cNvSpPr/>
          <p:nvPr/>
        </p:nvSpPr>
        <p:spPr>
          <a:xfrm>
            <a:off x="3631737" y="871635"/>
            <a:ext cx="504056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10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Obrázek 16">
            <a:hlinkClick r:id="" action="ppaction://noaction">
              <a:snd r:embed="rId7" name="5 My life.wav"/>
            </a:hlinkClick>
            <a:extLst>
              <a:ext uri="{FF2B5EF4-FFF2-40B4-BE49-F238E27FC236}">
                <a16:creationId xmlns:a16="http://schemas.microsoft.com/office/drawing/2014/main" id="{166E91C0-D5E1-4069-BB9D-85A85A51B0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485" y="4687723"/>
            <a:ext cx="724706" cy="65231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2" name="8 The power of love 3 instrumental guitar.wav"/>
            </a:hlinkClick>
            <a:extLst>
              <a:ext uri="{FF2B5EF4-FFF2-40B4-BE49-F238E27FC236}">
                <a16:creationId xmlns:a16="http://schemas.microsoft.com/office/drawing/2014/main" id="{0587EF7C-1D19-4834-BDDD-00844596D5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0" y="4687722"/>
            <a:ext cx="724706" cy="65231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9" name="6 Bad moon rising.wav"/>
            </a:hlinkClick>
            <a:extLst>
              <a:ext uri="{FF2B5EF4-FFF2-40B4-BE49-F238E27FC236}">
                <a16:creationId xmlns:a16="http://schemas.microsoft.com/office/drawing/2014/main" id="{4E4322CC-5DC2-4A70-BD2B-DDF5BA37EF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459" y="4697246"/>
            <a:ext cx="724706" cy="65231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0" name="7 It's now or never.wav"/>
            </a:hlinkClick>
            <a:extLst>
              <a:ext uri="{FF2B5EF4-FFF2-40B4-BE49-F238E27FC236}">
                <a16:creationId xmlns:a16="http://schemas.microsoft.com/office/drawing/2014/main" id="{8D877BF8-FFC5-4BEC-963E-240B38547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968" y="4687722"/>
            <a:ext cx="724706" cy="65231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1" name="4 Proud Mary.wav"/>
            </a:hlinkClick>
            <a:extLst>
              <a:ext uri="{FF2B5EF4-FFF2-40B4-BE49-F238E27FC236}">
                <a16:creationId xmlns:a16="http://schemas.microsoft.com/office/drawing/2014/main" id="{AADC4217-6B32-4BE0-A348-AAF2A9ACBF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428" y="4672685"/>
            <a:ext cx="724706" cy="65231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2" name="2 El condor pasa.wav"/>
            </a:hlinkClick>
            <a:extLst>
              <a:ext uri="{FF2B5EF4-FFF2-40B4-BE49-F238E27FC236}">
                <a16:creationId xmlns:a16="http://schemas.microsoft.com/office/drawing/2014/main" id="{9FF6183D-2B70-483B-9354-7FB895BA14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921" y="1574362"/>
            <a:ext cx="724706" cy="65231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3" name="3 Ob La Di, Ob La Da.wav"/>
            </a:hlinkClick>
            <a:extLst>
              <a:ext uri="{FF2B5EF4-FFF2-40B4-BE49-F238E27FC236}">
                <a16:creationId xmlns:a16="http://schemas.microsoft.com/office/drawing/2014/main" id="{F9D3BAED-C760-4818-B8F5-A1DD0A6DD5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517966"/>
            <a:ext cx="724706" cy="65231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4" name="1  Rivers of Babylon.wav"/>
            </a:hlinkClick>
            <a:extLst>
              <a:ext uri="{FF2B5EF4-FFF2-40B4-BE49-F238E27FC236}">
                <a16:creationId xmlns:a16="http://schemas.microsoft.com/office/drawing/2014/main" id="{9D99A68A-C7BA-4488-AEF6-58914BF2E4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91" y="1587256"/>
            <a:ext cx="724706" cy="652311"/>
          </a:xfrm>
          <a:prstGeom prst="rect">
            <a:avLst/>
          </a:prstGeom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F4275CC4-2D8D-475B-B43F-1808F6999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6158" y="5356532"/>
            <a:ext cx="14841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It's now or never</a:t>
            </a: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C6AC7BA1-9BD1-4F87-9656-B9AB4574EA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8839" y="5365579"/>
            <a:ext cx="15615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Bad moon rising</a:t>
            </a: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CACB3B47-91E7-44F5-BB84-45D3C5C3D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0388" y="5356533"/>
            <a:ext cx="15615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My life</a:t>
            </a: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83F901F1-AD5B-4346-A109-B577E9420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5625" y="5358188"/>
            <a:ext cx="13523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Proud Mary</a:t>
            </a: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ED310E29-C9FF-47E1-8150-72D9F1C847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0485" y="2286176"/>
            <a:ext cx="13523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Ob La Di</a:t>
            </a: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804820F4-002C-46D6-8D84-348E93F6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7351" y="2266212"/>
            <a:ext cx="13523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El condor pasa</a:t>
            </a: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094E6C75-9E25-4951-BCD3-29D4B3011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767" y="2266212"/>
            <a:ext cx="16858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Rivers of Babylon</a:t>
            </a: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2839F148-5B0D-465A-8EE1-F37567C51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968" y="5376571"/>
            <a:ext cx="1352311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002060"/>
                </a:solidFill>
              </a:rPr>
              <a:t>The power of love 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2" name="WordArt 72">
            <a:extLst>
              <a:ext uri="{FF2B5EF4-FFF2-40B4-BE49-F238E27FC236}">
                <a16:creationId xmlns:a16="http://schemas.microsoft.com/office/drawing/2014/main" id="{5354338A-C0CA-4C60-B4BD-B467CE76C44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500117" y="3473674"/>
            <a:ext cx="1264437" cy="12235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31F5DF10-E9CF-40BA-AFCC-89A9D08E46B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149" y="3724422"/>
            <a:ext cx="579562" cy="526874"/>
          </a:xfrm>
          <a:prstGeom prst="rect">
            <a:avLst/>
          </a:prstGeom>
        </p:spPr>
      </p:pic>
      <p:pic>
        <p:nvPicPr>
          <p:cNvPr id="45" name="Picture 47">
            <a:extLst>
              <a:ext uri="{FF2B5EF4-FFF2-40B4-BE49-F238E27FC236}">
                <a16:creationId xmlns:a16="http://schemas.microsoft.com/office/drawing/2014/main" id="{6233EC4F-6413-43EF-A20A-81710CDC90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18583" y="3884819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7">
            <a:extLst>
              <a:ext uri="{FF2B5EF4-FFF2-40B4-BE49-F238E27FC236}">
                <a16:creationId xmlns:a16="http://schemas.microsoft.com/office/drawing/2014/main" id="{90DF67B8-4025-48D3-8A0F-9CBAA12212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2755634" y="1617166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7">
            <a:extLst>
              <a:ext uri="{FF2B5EF4-FFF2-40B4-BE49-F238E27FC236}">
                <a16:creationId xmlns:a16="http://schemas.microsoft.com/office/drawing/2014/main" id="{FF2B82FD-5057-4817-9357-329D54F3DF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47308" y="3084860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47">
            <a:extLst>
              <a:ext uri="{FF2B5EF4-FFF2-40B4-BE49-F238E27FC236}">
                <a16:creationId xmlns:a16="http://schemas.microsoft.com/office/drawing/2014/main" id="{CE10D06D-A24C-4895-AF63-F49FE68E1E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6281996" y="4655966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275A302-AD00-98B5-FC62-3365A8228ED8}"/>
              </a:ext>
            </a:extLst>
          </p:cNvPr>
          <p:cNvSpPr/>
          <p:nvPr/>
        </p:nvSpPr>
        <p:spPr>
          <a:xfrm>
            <a:off x="0" y="6159246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701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 The power of love 3 instrumental guitar.wav"/>
          </p:stSnd>
        </p:sndAc>
      </p:transition>
    </mc:Choice>
    <mc:Fallback>
      <p:transition spd="slow" advClick="0">
        <p:split orient="vert"/>
        <p:sndAc>
          <p:stSnd>
            <p:snd r:embed="rId2" name="8 The power of love 3 instrumental 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226</TotalTime>
  <Words>44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63</cp:revision>
  <dcterms:created xsi:type="dcterms:W3CDTF">2020-02-21T13:54:42Z</dcterms:created>
  <dcterms:modified xsi:type="dcterms:W3CDTF">2023-04-16T18:30:28Z</dcterms:modified>
</cp:coreProperties>
</file>