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FFFA28F-F977-2645-B28F-57D12507AE1C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295F1E-2A6C-4FC7-AC21-84F2145BAA82}"/>
              </a:ext>
            </a:extLst>
          </p:cNvPr>
          <p:cNvSpPr/>
          <p:nvPr/>
        </p:nvSpPr>
        <p:spPr>
          <a:xfrm>
            <a:off x="539552" y="908720"/>
            <a:ext cx="8064896" cy="4752528"/>
          </a:xfrm>
          <a:prstGeom prst="rect">
            <a:avLst/>
          </a:prstGeom>
          <a:blipFill dpi="0" rotWithShape="1">
            <a:blip r:embed="rId5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0BDAC43-D001-4EC7-BA66-4105CC9A9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2467"/>
            <a:ext cx="4459025" cy="558991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8F409AE-E665-42CC-A4D4-5B757096C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54" y="484909"/>
            <a:ext cx="4603043" cy="558235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C37E57FC-6631-45ED-A52D-AE5CE7BF417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5734714-5BB4-496E-8DAA-67672DF87974}"/>
              </a:ext>
            </a:extLst>
          </p:cNvPr>
          <p:cNvSpPr/>
          <p:nvPr/>
        </p:nvSpPr>
        <p:spPr>
          <a:xfrm>
            <a:off x="475790" y="875444"/>
            <a:ext cx="8128658" cy="4785804"/>
          </a:xfrm>
          <a:prstGeom prst="rect">
            <a:avLst/>
          </a:prstGeom>
          <a:solidFill>
            <a:schemeClr val="bg1"/>
          </a:solidFill>
          <a:ln w="101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58FCEE63-C0E9-4CA1-87BE-2D007BCBE7D1}"/>
              </a:ext>
            </a:extLst>
          </p:cNvPr>
          <p:cNvSpPr/>
          <p:nvPr/>
        </p:nvSpPr>
        <p:spPr>
          <a:xfrm>
            <a:off x="470319" y="875444"/>
            <a:ext cx="8128658" cy="478580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F9F1001-BF9F-4B49-80A8-ED0829379F0F}"/>
              </a:ext>
            </a:extLst>
          </p:cNvPr>
          <p:cNvSpPr/>
          <p:nvPr/>
        </p:nvSpPr>
        <p:spPr>
          <a:xfrm>
            <a:off x="-189675" y="834870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Country music  94  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AutoShape 6" descr="1 - kolo - gif">
            <a:extLst>
              <a:ext uri="{FF2B5EF4-FFF2-40B4-BE49-F238E27FC236}">
                <a16:creationId xmlns:a16="http://schemas.microsoft.com/office/drawing/2014/main" id="{56277A0E-2734-4666-A22D-0F2917D01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6622" y="1065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AutoShape 6" descr="1 - kolo - gif">
            <a:extLst>
              <a:ext uri="{FF2B5EF4-FFF2-40B4-BE49-F238E27FC236}">
                <a16:creationId xmlns:a16="http://schemas.microsoft.com/office/drawing/2014/main" id="{EF3D3AB0-52DB-4E42-87FB-126D16F5D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1589" y="1057061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7" name="AutoShape 6" descr="1 - kolo - gif">
            <a:extLst>
              <a:ext uri="{FF2B5EF4-FFF2-40B4-BE49-F238E27FC236}">
                <a16:creationId xmlns:a16="http://schemas.microsoft.com/office/drawing/2014/main" id="{31F5C0FE-5D49-4DDC-B7D7-C8B4E829E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9304" y="1065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AutoShape 6" descr="1 - kolo - gif">
            <a:extLst>
              <a:ext uri="{FF2B5EF4-FFF2-40B4-BE49-F238E27FC236}">
                <a16:creationId xmlns:a16="http://schemas.microsoft.com/office/drawing/2014/main" id="{04432CEA-C08C-4CA8-974A-8474B0EDF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789" y="1065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hlinkClick r:id="" action="ppaction://noaction">
              <a:snd r:embed="rId7" name="3.Fools for each other.wav"/>
            </a:hlinkClick>
            <a:extLst>
              <a:ext uri="{FF2B5EF4-FFF2-40B4-BE49-F238E27FC236}">
                <a16:creationId xmlns:a16="http://schemas.microsoft.com/office/drawing/2014/main" id="{0216704D-8956-468F-BA84-C6D02810E3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88" y="1709856"/>
            <a:ext cx="730308" cy="707886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9" name="3.Make you feel my love.wav"/>
            </a:hlinkClick>
            <a:extLst>
              <a:ext uri="{FF2B5EF4-FFF2-40B4-BE49-F238E27FC236}">
                <a16:creationId xmlns:a16="http://schemas.microsoft.com/office/drawing/2014/main" id="{D4B6765C-BFB3-4038-BDDF-789578D327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78" y="2721114"/>
            <a:ext cx="730308" cy="707886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6.Am I losing you.wav"/>
            </a:hlinkClick>
            <a:extLst>
              <a:ext uri="{FF2B5EF4-FFF2-40B4-BE49-F238E27FC236}">
                <a16:creationId xmlns:a16="http://schemas.microsoft.com/office/drawing/2014/main" id="{83753303-3E21-4DDF-859B-E535B05B7A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10" y="4694958"/>
            <a:ext cx="730308" cy="707886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1" name="5.Good year for roses.wav"/>
            </a:hlinkClick>
            <a:extLst>
              <a:ext uri="{FF2B5EF4-FFF2-40B4-BE49-F238E27FC236}">
                <a16:creationId xmlns:a16="http://schemas.microsoft.com/office/drawing/2014/main" id="{64A887E1-9B99-4693-82E3-CE8E25BDB7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78" y="3708036"/>
            <a:ext cx="730308" cy="707886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2" name="1.Back home again.wav"/>
            </a:hlinkClick>
            <a:extLst>
              <a:ext uri="{FF2B5EF4-FFF2-40B4-BE49-F238E27FC236}">
                <a16:creationId xmlns:a16="http://schemas.microsoft.com/office/drawing/2014/main" id="{D34C2F34-2B78-4895-B78D-DEC19A1846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794" y="1713839"/>
            <a:ext cx="730308" cy="707886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2" name="7.Reasons to quit.wav"/>
            </a:hlinkClick>
            <a:extLst>
              <a:ext uri="{FF2B5EF4-FFF2-40B4-BE49-F238E27FC236}">
                <a16:creationId xmlns:a16="http://schemas.microsoft.com/office/drawing/2014/main" id="{4183A65C-E2D5-4138-A1B1-E7294D7A8D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925" y="4706545"/>
            <a:ext cx="730308" cy="707886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3" name="9.Bottle take effect.wav"/>
            </a:hlinkClick>
            <a:extLst>
              <a:ext uri="{FF2B5EF4-FFF2-40B4-BE49-F238E27FC236}">
                <a16:creationId xmlns:a16="http://schemas.microsoft.com/office/drawing/2014/main" id="{BFE153E5-49CF-446A-AF6C-E21E44F2EB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551" y="2721114"/>
            <a:ext cx="730308" cy="707886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4" name="8.Some days.wav"/>
            </a:hlinkClick>
            <a:extLst>
              <a:ext uri="{FF2B5EF4-FFF2-40B4-BE49-F238E27FC236}">
                <a16:creationId xmlns:a16="http://schemas.microsoft.com/office/drawing/2014/main" id="{886AB736-8275-4849-85A6-3FFAA77239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925" y="3706102"/>
            <a:ext cx="730308" cy="707886"/>
          </a:xfrm>
          <a:prstGeom prst="rect">
            <a:avLst/>
          </a:prstGeom>
        </p:spPr>
      </p:pic>
      <p:sp>
        <p:nvSpPr>
          <p:cNvPr id="26" name="3 Rectángulo">
            <a:extLst>
              <a:ext uri="{FF2B5EF4-FFF2-40B4-BE49-F238E27FC236}">
                <a16:creationId xmlns:a16="http://schemas.microsoft.com/office/drawing/2014/main" id="{C1EFB958-1C7F-4251-8140-A963D1E34CD7}"/>
              </a:ext>
            </a:extLst>
          </p:cNvPr>
          <p:cNvSpPr/>
          <p:nvPr/>
        </p:nvSpPr>
        <p:spPr>
          <a:xfrm>
            <a:off x="1711135" y="1725250"/>
            <a:ext cx="136683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Foolsfor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each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other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CBA22C9C-A364-44A1-B3E2-AD471005BF7C}"/>
              </a:ext>
            </a:extLst>
          </p:cNvPr>
          <p:cNvSpPr/>
          <p:nvPr/>
        </p:nvSpPr>
        <p:spPr>
          <a:xfrm>
            <a:off x="1691069" y="3712441"/>
            <a:ext cx="136683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Good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year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roses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021C4513-045C-430C-BCF8-0AD5882BE149}"/>
              </a:ext>
            </a:extLst>
          </p:cNvPr>
          <p:cNvSpPr/>
          <p:nvPr/>
        </p:nvSpPr>
        <p:spPr>
          <a:xfrm>
            <a:off x="1738330" y="4720665"/>
            <a:ext cx="136683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</a:t>
            </a: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losing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12BE3202-1741-4EAD-AFE8-996EF4E565A8}"/>
              </a:ext>
            </a:extLst>
          </p:cNvPr>
          <p:cNvSpPr/>
          <p:nvPr/>
        </p:nvSpPr>
        <p:spPr>
          <a:xfrm>
            <a:off x="5896163" y="4819446"/>
            <a:ext cx="136683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Reasons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quit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C8AEAC4-7BB1-4D84-B70A-5C619F58CC8F}"/>
              </a:ext>
            </a:extLst>
          </p:cNvPr>
          <p:cNvSpPr/>
          <p:nvPr/>
        </p:nvSpPr>
        <p:spPr>
          <a:xfrm>
            <a:off x="5801340" y="3890768"/>
            <a:ext cx="136683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days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96B86E-633E-4D58-B644-520F7AF59D0B}"/>
              </a:ext>
            </a:extLst>
          </p:cNvPr>
          <p:cNvSpPr/>
          <p:nvPr/>
        </p:nvSpPr>
        <p:spPr>
          <a:xfrm>
            <a:off x="5940256" y="2707706"/>
            <a:ext cx="136683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Bottle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take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efffect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ED043180-3BBB-4C3A-AD39-0CD84047CF13}"/>
              </a:ext>
            </a:extLst>
          </p:cNvPr>
          <p:cNvSpPr/>
          <p:nvPr/>
        </p:nvSpPr>
        <p:spPr>
          <a:xfrm>
            <a:off x="5680784" y="1708717"/>
            <a:ext cx="159097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Back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home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again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3BC1C9EE-5DE5-4F68-BB37-40A523D79DA4}"/>
              </a:ext>
            </a:extLst>
          </p:cNvPr>
          <p:cNvSpPr/>
          <p:nvPr/>
        </p:nvSpPr>
        <p:spPr>
          <a:xfrm>
            <a:off x="1564819" y="2678626"/>
            <a:ext cx="158192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Make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feel</a:t>
            </a:r>
            <a:endParaRPr lang="cs-CZ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 love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00BF001-D8BD-4923-A70F-DD82F4F606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361" y="1428347"/>
            <a:ext cx="3377477" cy="340221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0A33109-471C-4197-8838-6C561C16165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471" y="4706491"/>
            <a:ext cx="2524036" cy="908894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7F9ED6FF-8D7B-49A5-9566-EE30BEEA4EA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7845" y="3430285"/>
            <a:ext cx="3825538" cy="145667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554CD051-C5D2-4197-88E9-5B6CA20D68F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8446" y="3430285"/>
            <a:ext cx="3825538" cy="145667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F8021A4E-7732-E21B-9667-D5B2BD3B5E03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205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.Back home again.wav"/>
          </p:stSnd>
        </p:sndAc>
      </p:transition>
    </mc:Choice>
    <mc:Fallback>
      <p:transition spd="slow" advClick="0">
        <p:split orient="vert"/>
        <p:sndAc>
          <p:stSnd>
            <p:snd r:embed="rId2" name="1.Back home ag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312</TotalTime>
  <Words>40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2023-04-16T18:22:49Z</dcterms:modified>
</cp:coreProperties>
</file>