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92" r:id="rId4"/>
    <p:sldId id="273" r:id="rId5"/>
    <p:sldId id="264" r:id="rId6"/>
    <p:sldId id="315" r:id="rId7"/>
    <p:sldId id="314" r:id="rId8"/>
    <p:sldId id="313" r:id="rId9"/>
    <p:sldId id="281" r:id="rId10"/>
    <p:sldId id="312" r:id="rId11"/>
    <p:sldId id="311" r:id="rId12"/>
    <p:sldId id="310" r:id="rId13"/>
    <p:sldId id="309" r:id="rId14"/>
    <p:sldId id="308" r:id="rId15"/>
    <p:sldId id="307" r:id="rId16"/>
    <p:sldId id="306" r:id="rId17"/>
    <p:sldId id="278" r:id="rId18"/>
    <p:sldId id="298" r:id="rId19"/>
    <p:sldId id="297" r:id="rId20"/>
    <p:sldId id="296" r:id="rId21"/>
    <p:sldId id="301" r:id="rId22"/>
    <p:sldId id="305" r:id="rId23"/>
    <p:sldId id="304" r:id="rId24"/>
    <p:sldId id="295" r:id="rId25"/>
    <p:sldId id="300" r:id="rId26"/>
    <p:sldId id="302" r:id="rId27"/>
    <p:sldId id="303" r:id="rId28"/>
    <p:sldId id="299" r:id="rId29"/>
    <p:sldId id="294" r:id="rId30"/>
    <p:sldId id="293" r:id="rId31"/>
    <p:sldId id="285" r:id="rId32"/>
    <p:sldId id="288" r:id="rId33"/>
    <p:sldId id="287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445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5331EBA-8626-3EEE-017E-AB65127222D2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30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Czech Republic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id="{D8D2B23C-1093-4B48-A65B-4C9C81DA8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A21D3197-D01C-4FE4-B49A-37D90192A5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276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1F779D6C-6E94-4C94-A915-5C2C14C38A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43672" y="1985564"/>
            <a:ext cx="194421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86122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Mon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M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>
            <a:extLst>
              <a:ext uri="{FF2B5EF4-FFF2-40B4-BE49-F238E27FC236}">
                <a16:creationId xmlns:a16="http://schemas.microsoft.com/office/drawing/2014/main" id="{B1EED299-07E1-484F-8586-1840A3EC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D3AAB686-45C9-4F0F-92E9-FA40FDB93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4" y="631500"/>
            <a:ext cx="10905063" cy="55710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8735226-A6CD-1A2B-D152-0CD91000FF9F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03A1EA5-9219-1DC9-3722-7AE36838D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9A586055-4D20-766A-091D-2647ACDD151B}"/>
              </a:ext>
            </a:extLst>
          </p:cNvPr>
          <p:cNvSpPr/>
          <p:nvPr/>
        </p:nvSpPr>
        <p:spPr>
          <a:xfrm>
            <a:off x="643461" y="5210818"/>
            <a:ext cx="1090506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30 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1365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88B83E-60CA-470E-AE55-5B2D798BD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3E4449-0376-4B4E-9781-B1DFB55EA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709231C-F1D5-40D7-B4CC-B78FE4B01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57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777BE9-96A0-4003-979C-E6A266A67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67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80C298-2E8E-497C-9EC9-04C23E3EC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ED22CF-D846-4DB9-9FE4-9F4645EF2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146833-8925-427C-8454-94E445A5E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89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333188-1E1A-4BC4-92BF-BAB85FC33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5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7EBF33-E6B0-4EB0-9B8B-83AA6C916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728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0C215D-B670-458E-8E23-6E06FFB6B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15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09F14F-9BFB-4D15-A744-135B9DE54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53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EF20F1-C549-469E-AC3D-A64579F5F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47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0EFF9B-D553-45CC-A122-27484B77E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619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D1DDFD-F748-4C73-B856-77D93A375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4E6625-18E6-4699-A4C7-A4BB84180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21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B7583A-EC15-4044-AE94-2EAD494D1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F5FF3A-BAFB-49E8-A135-55AB9198D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44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E9D8FB-30F7-45FC-A098-3DA381639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32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566512-3C76-4829-AFE7-C9FDF8B31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62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BDC7B3-338A-43D2-8A67-EC19C67D9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20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AB8E5F-54B0-42CE-8B95-85F1496D8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873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0B51E9-1152-4FCA-82C1-C8DE34D83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8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24F250-965E-4B1A-8E56-3DA9514AB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12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6354F7-D9DD-4E66-B802-10179042E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05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0095FB-D56A-40E5-99E1-0B82A1C9D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729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798AFA-0C70-40ED-9C2C-F04BCE1E5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70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63F216-D098-498C-BE46-AF40A5C4D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26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7F583F-CA74-47AA-9C3A-974F68FCF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20D3225-7EBB-4E77-AAD3-BF27B793E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9490EA-0F1D-4D7D-8293-A203016CC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C50E7AEE-B05A-4AAD-BB7C-EA1BB647B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2E457821-88AD-4F1F-B0E9-B12CE48EA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9913"/>
            <a:ext cx="10801200" cy="501642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2096352D-F4A9-40A6-8BA1-5887123AEC9A}"/>
              </a:ext>
            </a:extLst>
          </p:cNvPr>
          <p:cNvSpPr/>
          <p:nvPr/>
        </p:nvSpPr>
        <p:spPr>
          <a:xfrm>
            <a:off x="695400" y="755936"/>
            <a:ext cx="108012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66</Words>
  <Application>Microsoft Office PowerPoint</Application>
  <PresentationFormat>Širokoúhlá obrazovka</PresentationFormat>
  <Paragraphs>11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2023-04-11T14:54:22Z</dcterms:modified>
</cp:coreProperties>
</file>