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3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308" r:id="rId19"/>
    <p:sldId id="307" r:id="rId20"/>
    <p:sldId id="305" r:id="rId21"/>
    <p:sldId id="303" r:id="rId22"/>
    <p:sldId id="302" r:id="rId23"/>
    <p:sldId id="304" r:id="rId24"/>
    <p:sldId id="294" r:id="rId25"/>
    <p:sldId id="311" r:id="rId26"/>
    <p:sldId id="310" r:id="rId27"/>
    <p:sldId id="309" r:id="rId28"/>
    <p:sldId id="289" r:id="rId29"/>
    <p:sldId id="312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2120C72-FE2C-BCD0-3549-1931772EDEB1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40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Errant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dans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la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1E79B5-D916-4560-A1EA-3B25D5AF3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6289FB2-D9AA-4CBB-B679-BB550F46E19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CAB0ABE9-139E-42B9-8236-0FC391F9E49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5594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Nice day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Nic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0CB3F5E6-30FD-48D4-B20D-4146BEE84CB3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39167A0F-B31B-4E8D-8857-55B2E9EE9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1CBA595-FFE4-46C0-9E2C-6EB7ABA54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5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5AEF98A-B163-4A41-AD7A-77F9EC2DFDE5}"/>
              </a:ext>
            </a:extLst>
          </p:cNvPr>
          <p:cNvSpPr/>
          <p:nvPr/>
        </p:nvSpPr>
        <p:spPr>
          <a:xfrm>
            <a:off x="6312024" y="1556792"/>
            <a:ext cx="489654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40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29FD7B6-D9E7-4BD5-BA38-5CFD257BE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CD2DBB24-4E31-4581-B867-6525A00A5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9FEC10-3C01-4ADB-9CD3-29C1B21D3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7CDCBF-4FB9-4802-8FCE-884AC59D89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1D65D2-7CB1-4964-A7E8-60B00106B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A77246-20FF-485B-934E-E1E247B5F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555F5313-7E9B-4E39-9C37-EAE780355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3DBD06-749F-4951-AE5E-7A6AFDE6A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932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908598-4E40-4E8D-9D00-BA31078BC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578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2026F1-8164-422C-A5A7-362E3FECA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8021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AFB2FD5-1048-4342-A462-21D51F7D2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92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A40F2E-3512-474D-BB7B-A11E7C0B4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42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F25F2D-D9A9-4C80-8729-1335DED3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371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D0B7E9C-7883-4575-9A91-C036A4C86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349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5DEC82-B2B2-48F8-9641-1616AED9C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524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4CEED3-E122-4D06-B43A-014E6B9A4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663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B37D03-4A26-4244-B9D5-E424A0E1A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9943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5996F4-EC97-4F79-97FE-DE89C8CAE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238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44C5C2-3971-43CF-A2E4-0D213A9E06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704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AA74C2-19E7-4F2C-A194-99BE4DC56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314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785CF2-4E78-4CE3-A0FE-9403D77B6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221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C9B5BA-18E2-4082-92A0-B2EB8285D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836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608F52-E53E-4E21-9BD7-98D20D659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3119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22F1D1-D5FD-4C5A-BDCE-1390BA14F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571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4FE51B-F2D4-4A5A-B3E0-D131D3B53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3A7AF3-612B-4D1D-BE84-E5352DA01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945216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649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D2C728E-F90F-8616-F3F0-74B39E0BA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66D8A448-812B-E446-ABA0-DABD40F549AA}"/>
              </a:ext>
            </a:extLst>
          </p:cNvPr>
          <p:cNvSpPr/>
          <p:nvPr/>
        </p:nvSpPr>
        <p:spPr>
          <a:xfrm>
            <a:off x="4312033" y="5468921"/>
            <a:ext cx="356793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60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2023-04-18T05:39:59Z</dcterms:modified>
</cp:coreProperties>
</file>