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315" r:id="rId6"/>
    <p:sldId id="281" r:id="rId7"/>
    <p:sldId id="278" r:id="rId8"/>
    <p:sldId id="285" r:id="rId9"/>
    <p:sldId id="288" r:id="rId10"/>
    <p:sldId id="287" r:id="rId11"/>
    <p:sldId id="289" r:id="rId12"/>
    <p:sldId id="302" r:id="rId13"/>
    <p:sldId id="301" r:id="rId14"/>
    <p:sldId id="300" r:id="rId15"/>
    <p:sldId id="299" r:id="rId16"/>
    <p:sldId id="298" r:id="rId17"/>
    <p:sldId id="297" r:id="rId18"/>
    <p:sldId id="296" r:id="rId19"/>
    <p:sldId id="295" r:id="rId20"/>
    <p:sldId id="294" r:id="rId21"/>
    <p:sldId id="307" r:id="rId22"/>
    <p:sldId id="306" r:id="rId23"/>
    <p:sldId id="305" r:id="rId24"/>
    <p:sldId id="304" r:id="rId25"/>
    <p:sldId id="310" r:id="rId26"/>
    <p:sldId id="309" r:id="rId27"/>
    <p:sldId id="312" r:id="rId28"/>
    <p:sldId id="311" r:id="rId29"/>
    <p:sldId id="313" r:id="rId30"/>
    <p:sldId id="314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1628800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Romantické foto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28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Photo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romantique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49F50E3-309E-3D38-02F7-18B00EF0DF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1"/>
            <a:ext cx="7322898" cy="5760640"/>
          </a:xfrm>
          <a:prstGeom prst="rect">
            <a:avLst/>
          </a:prstGeom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4C46DFCE-7528-08C4-C1CA-57836D18F8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932153" y="519158"/>
            <a:ext cx="3582167" cy="5790162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2EC835DD-A28B-F6F5-690E-4398DC2838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79"/>
            <a:ext cx="10801200" cy="5760641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WordArt 13">
            <a:extLst>
              <a:ext uri="{FF2B5EF4-FFF2-40B4-BE49-F238E27FC236}">
                <a16:creationId xmlns:a16="http://schemas.microsoft.com/office/drawing/2014/main" id="{9D0F79D2-2EF5-D6FF-8E79-C92088EF9A6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434328" y="1593273"/>
            <a:ext cx="3582167" cy="128502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77C247DC-F5BD-FAC4-CEED-DC8E24F0E76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967096" y="3428995"/>
            <a:ext cx="2516630" cy="82698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54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0">
        <p:split orient="vert"/>
        <p:sndAc>
          <p:stSnd loop="1">
            <p:snd r:embed="rId2" name="Love has two wings.wav"/>
          </p:stSnd>
        </p:sndAc>
      </p:transition>
    </mc:Choice>
    <mc:Fallback>
      <p:transition spd="slow" advClick="0" advTm="10000">
        <p:split orient="vert"/>
        <p:sndAc>
          <p:stSnd loop="1">
            <p:snd r:embed="rId2" name="Love has two wing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5B23DF64-0EAB-BB2E-E0BF-D64BE25449FB}"/>
              </a:ext>
            </a:extLst>
          </p:cNvPr>
          <p:cNvSpPr/>
          <p:nvPr/>
        </p:nvSpPr>
        <p:spPr>
          <a:xfrm>
            <a:off x="11056" y="5943600"/>
            <a:ext cx="12180943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797210C4-BAB2-38EC-AE51-BFCF5A2EC7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9416" y="6150114"/>
            <a:ext cx="10657183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 err="1">
                <a:solidFill>
                  <a:srgbClr val="FF0000"/>
                </a:solidFill>
              </a:rPr>
              <a:t>romantic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photo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fr-FR" altLang="cs-CZ" sz="2000" b="1" dirty="0">
                <a:solidFill>
                  <a:srgbClr val="FF0000"/>
                </a:solidFill>
              </a:rPr>
              <a:t>photo romantique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nl-NL" altLang="cs-CZ" sz="2000" b="1" dirty="0">
                <a:solidFill>
                  <a:srgbClr val="FF0000"/>
                </a:solidFill>
              </a:rPr>
              <a:t>romantische foto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de-DE" altLang="cs-CZ" sz="2000" b="1" dirty="0">
                <a:solidFill>
                  <a:srgbClr val="FF0000"/>
                </a:solidFill>
              </a:rPr>
              <a:t>romantisches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de-DE" altLang="cs-CZ" sz="2000" b="1" dirty="0">
                <a:solidFill>
                  <a:srgbClr val="FF0000"/>
                </a:solidFill>
              </a:rPr>
              <a:t>Foto</a:t>
            </a:r>
            <a:r>
              <a:rPr lang="cs-CZ" altLang="cs-CZ" sz="2000" b="1" dirty="0">
                <a:solidFill>
                  <a:srgbClr val="FF0000"/>
                </a:solidFill>
              </a:rPr>
              <a:t>  r</a:t>
            </a:r>
            <a:r>
              <a:rPr lang="pl-PL" altLang="cs-CZ" sz="2000" b="1" dirty="0">
                <a:solidFill>
                  <a:srgbClr val="FF0000"/>
                </a:solidFill>
              </a:rPr>
              <a:t>omantyczne zdjęcia                    </a:t>
            </a:r>
            <a:r>
              <a:rPr lang="cs-CZ" altLang="cs-CZ" sz="2000" b="1" dirty="0">
                <a:solidFill>
                  <a:srgbClr val="FF0000"/>
                </a:solidFill>
              </a:rPr>
              <a:t>      foto </a:t>
            </a:r>
            <a:r>
              <a:rPr lang="ca-ES" altLang="cs-CZ" sz="2000" b="1" dirty="0">
                <a:solidFill>
                  <a:srgbClr val="FF0000"/>
                </a:solidFill>
              </a:rPr>
              <a:t>romàntica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pt-PT" altLang="cs-CZ" sz="2000" b="1" dirty="0">
                <a:solidFill>
                  <a:srgbClr val="FF0000"/>
                </a:solidFill>
              </a:rPr>
              <a:t>foto romântica</a:t>
            </a:r>
            <a:r>
              <a:rPr lang="cs-CZ" altLang="cs-CZ" sz="2000" b="1" dirty="0">
                <a:solidFill>
                  <a:srgbClr val="FF0000"/>
                </a:solidFill>
              </a:rPr>
              <a:t>      </a:t>
            </a:r>
            <a:r>
              <a:rPr lang="ro-RO" altLang="cs-CZ" sz="2000" b="1" dirty="0">
                <a:solidFill>
                  <a:srgbClr val="FF0000"/>
                </a:solidFill>
              </a:rPr>
              <a:t>fotografie romantic    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hu-HU" altLang="cs-CZ" sz="2000" b="1" dirty="0">
                <a:solidFill>
                  <a:srgbClr val="FF0000"/>
                </a:solidFill>
              </a:rPr>
              <a:t>romantikus fotó    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uk-UA" altLang="cs-CZ" sz="2000" b="1" dirty="0">
                <a:solidFill>
                  <a:srgbClr val="FF0000"/>
                </a:solidFill>
              </a:rPr>
              <a:t>романтична фото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819D5A05-56C3-082B-D62A-021E18656C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0900" y="426216"/>
            <a:ext cx="6865699" cy="5521398"/>
          </a:xfrm>
          <a:prstGeom prst="rect">
            <a:avLst/>
          </a:prstGeom>
        </p:spPr>
      </p:pic>
      <p:sp>
        <p:nvSpPr>
          <p:cNvPr id="5" name="Obdélník 4">
            <a:extLst>
              <a:ext uri="{FF2B5EF4-FFF2-40B4-BE49-F238E27FC236}">
                <a16:creationId xmlns:a16="http://schemas.microsoft.com/office/drawing/2014/main" id="{6A46CC2B-2B91-67B8-860D-373303F91C68}"/>
              </a:ext>
            </a:extLst>
          </p:cNvPr>
          <p:cNvSpPr/>
          <p:nvPr/>
        </p:nvSpPr>
        <p:spPr>
          <a:xfrm>
            <a:off x="4630900" y="548680"/>
            <a:ext cx="1080120" cy="36170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00DDAC01-19CA-75A9-20E7-ED913B98142B}"/>
              </a:ext>
            </a:extLst>
          </p:cNvPr>
          <p:cNvSpPr/>
          <p:nvPr/>
        </p:nvSpPr>
        <p:spPr>
          <a:xfrm>
            <a:off x="695400" y="548114"/>
            <a:ext cx="3935499" cy="53954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Rectangle 9">
            <a:extLst>
              <a:ext uri="{FF2B5EF4-FFF2-40B4-BE49-F238E27FC236}">
                <a16:creationId xmlns:a16="http://schemas.microsoft.com/office/drawing/2014/main" id="{FE1A0442-6703-3089-A51B-63C89FEEBE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59742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8" name="3 Rectángulo">
            <a:extLst>
              <a:ext uri="{FF2B5EF4-FFF2-40B4-BE49-F238E27FC236}">
                <a16:creationId xmlns:a16="http://schemas.microsoft.com/office/drawing/2014/main" id="{CCF783E4-8E6C-0065-F43E-B35B0C71F056}"/>
              </a:ext>
            </a:extLst>
          </p:cNvPr>
          <p:cNvSpPr/>
          <p:nvPr/>
        </p:nvSpPr>
        <p:spPr>
          <a:xfrm>
            <a:off x="1282795" y="1844824"/>
            <a:ext cx="4032448" cy="212365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Romantické  foto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28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36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CA70A7B-535E-D9CB-6D33-4C828FDB0D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4EBB3CE-F3F2-9119-2978-F87A6DB14F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96423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1E81246-F3C2-6415-BE84-2E78D769F8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5A2976B-0839-758E-C96E-BF4EE01FF3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6ABB1FE-0A10-8C7F-5F77-B35C1B412F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22686DA-D164-1687-652E-B5C5922CB8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476672"/>
            <a:ext cx="10853133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A6D6DDB-BC2A-666F-EA55-1C28F2A9B0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5CE4FCD-DE95-0A7F-1539-7DA834DF48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B3A7469-BC75-E820-717A-5116F3E87D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E508B06-8BC1-128F-FF69-EB36A9E002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7F42801-A47A-8CFC-2679-959434A1AD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4C1564F-3978-D0A0-D431-D9215A1AD4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877126A-CDA0-14DD-78F8-794B7B2703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1DCA5BE-3AD3-E265-A7FC-0139973D12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7DC26D1-C927-779E-8F97-813E01E388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22B4863-05C5-1F6E-C119-F2F6768724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AB3E222-EB09-6E1E-9AFC-75F276DD17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43344"/>
            <a:ext cx="10801200" cy="6009991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2688083-8BD3-A29F-699E-4921C044B3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52D1352-9D8A-3758-BE69-D3D8B99FCF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73208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281A9FC-48CC-57C2-7BE1-938C813343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2B2FD51-F84C-CFD9-2EEC-2CDD10C3E7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04664"/>
            <a:ext cx="10873208" cy="612068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E254AD6-261C-B81D-A877-70A0ED56A7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476672"/>
            <a:ext cx="10873208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39747FC-731B-5F7E-3D83-A5008DEFEF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FA8833D-D76B-C21E-E900-7CC1BEFDA6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38CA43A-FF76-A91F-3AE8-0FB7E73F3A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604867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B660AC5-6D73-169B-A304-5E6A4CEFFA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604867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6CE6A558-B448-E139-C478-B1BD8C66CF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04664"/>
            <a:ext cx="10801200" cy="578753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F29CDA9B-D233-D379-77C6-C0C8A0CBE359}"/>
              </a:ext>
            </a:extLst>
          </p:cNvPr>
          <p:cNvSpPr/>
          <p:nvPr/>
        </p:nvSpPr>
        <p:spPr>
          <a:xfrm>
            <a:off x="660376" y="2421267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274</TotalTime>
  <Words>55</Words>
  <Application>Microsoft Office PowerPoint</Application>
  <PresentationFormat>Širokoúhlá obrazovka</PresentationFormat>
  <Paragraphs>13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95</cp:revision>
  <dcterms:created xsi:type="dcterms:W3CDTF">2020-02-21T13:54:42Z</dcterms:created>
  <dcterms:modified xsi:type="dcterms:W3CDTF">2023-04-17T19:56:57Z</dcterms:modified>
</cp:coreProperties>
</file>