
<file path=[Content_Types].xml><?xml version="1.0" encoding="utf-8"?>
<Types xmlns="http://schemas.openxmlformats.org/package/2006/content-types">
  <Default Extension="jfif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92" r:id="rId5"/>
    <p:sldId id="273" r:id="rId6"/>
    <p:sldId id="311" r:id="rId7"/>
    <p:sldId id="312" r:id="rId8"/>
    <p:sldId id="310" r:id="rId9"/>
    <p:sldId id="308" r:id="rId10"/>
    <p:sldId id="305" r:id="rId11"/>
    <p:sldId id="313" r:id="rId12"/>
    <p:sldId id="309" r:id="rId13"/>
    <p:sldId id="306" r:id="rId14"/>
    <p:sldId id="304" r:id="rId15"/>
    <p:sldId id="299" r:id="rId16"/>
    <p:sldId id="298" r:id="rId17"/>
    <p:sldId id="302" r:id="rId18"/>
    <p:sldId id="301" r:id="rId19"/>
    <p:sldId id="300" r:id="rId20"/>
    <p:sldId id="297" r:id="rId21"/>
    <p:sldId id="293" r:id="rId22"/>
    <p:sldId id="281" r:id="rId23"/>
    <p:sldId id="278" r:id="rId24"/>
    <p:sldId id="285" r:id="rId25"/>
    <p:sldId id="294" r:id="rId26"/>
    <p:sldId id="295" r:id="rId27"/>
    <p:sldId id="296" r:id="rId28"/>
    <p:sldId id="288" r:id="rId29"/>
    <p:sldId id="287" r:id="rId30"/>
    <p:sldId id="289" r:id="rId31"/>
    <p:sldId id="303" r:id="rId32"/>
    <p:sldId id="291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fi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fi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fi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fif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fi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fi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fi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fi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fif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C6BEBB3-1980-DB5D-7BB0-1CF88873F054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moteurs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E148F7-0FBD-4641-9ABB-30876094C5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5319B740-3954-414B-AC93-5115D67540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76120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1F3BE6B-225F-4E4E-9320-E1E820F947A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16756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I don't think much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I don't think muc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C06841-730D-402B-8816-F6C3ADDBE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75866E4-A6AA-4F9C-B03F-9C8E7B21B7E8}"/>
              </a:ext>
            </a:extLst>
          </p:cNvPr>
          <p:cNvSpPr/>
          <p:nvPr/>
        </p:nvSpPr>
        <p:spPr>
          <a:xfrm>
            <a:off x="695400" y="908720"/>
            <a:ext cx="1058517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Svět motorů  75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33CA6A1-387C-4EE2-AADD-1A5D0B031CD4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89178794-E2B8-45C1-B9A7-882578727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2D924502-BC9A-49D7-938B-56384514F70F}"/>
              </a:ext>
            </a:extLst>
          </p:cNvPr>
          <p:cNvSpPr/>
          <p:nvPr/>
        </p:nvSpPr>
        <p:spPr>
          <a:xfrm>
            <a:off x="695400" y="568268"/>
            <a:ext cx="10801200" cy="8445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AA253D38-6DF9-4FAE-AB83-2C9BF4198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8268"/>
            <a:ext cx="10801200" cy="523699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3545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0D3EA6F9-3757-4EB7-9D7C-D4DA57223B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B398DED-2D1E-48B2-A466-D68DEE2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9241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FF047B-4EEA-47E1-A78F-94488DD39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051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EBA6F5-6A4B-49F8-B067-39DDBE114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1500"/>
            <a:ext cx="10801200" cy="57378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74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98D193-D245-47FC-9022-EDC4358B4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661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9995E3E-85AC-4C8C-ABC1-B918EF777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868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B30D1C-DAD0-4D13-B5CF-31852BA67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12" y="548680"/>
            <a:ext cx="1081368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468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E8FA017-512E-4FF3-8245-0487724ACF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4845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998250-D3BB-4D40-AA59-797EF0DD16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0734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C09FA1-FB65-455E-BDC5-6E96EF958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5257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3EDEE2-9E82-4503-994D-4966BB562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9247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A27298-44BD-4C22-A156-1A26FCAD2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4625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45F6CF-8840-4AC5-B053-917222168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5956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DD9F3F-BF88-4C2D-86A9-35697E5C6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5533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B4D493-E5D3-4140-B01A-B9F2A7E20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5514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ECF006-DDDE-4C7B-840D-5DF2DA1CB8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02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C3E775-35FB-4ABA-8EB8-2CB2012DFB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49194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469DB0-1B2C-4688-BBF0-C65FFC91B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83C06B-B8B2-4613-AB61-5FCCE6854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D7E42D-7DDF-4626-B57F-4524B60B2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4ECA74-ABD8-4A3E-9882-4BFF236BE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2387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DF1726-3B21-4BD2-A31D-D57CD8C20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4137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8CD8FF-1DE7-4FF0-A6A1-853345A66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5694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22A0C6-191D-4975-93A3-1C2A2473C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4D13BD-6CA8-4307-9E89-EBCC0F0BD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0EC4BA-FC05-4DD6-9051-E98428E121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D9CA0E-10A0-4429-8EDE-FB228EC4B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7772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443CAF-BD0C-4CA4-96E9-17F235A2A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7456"/>
            <a:ext cx="10801200" cy="57618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C487A3D-875C-32CF-06F9-B0EEFF5CC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6364"/>
            <a:ext cx="10801200" cy="569583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386</TotalTime>
  <Words>62</Words>
  <Application>Microsoft Office PowerPoint</Application>
  <PresentationFormat>Širokoúhlá obrazovka</PresentationFormat>
  <Paragraphs>9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2023-04-16T18:40:22Z</dcterms:modified>
</cp:coreProperties>
</file>