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316" r:id="rId7"/>
    <p:sldId id="278" r:id="rId8"/>
    <p:sldId id="285" r:id="rId9"/>
    <p:sldId id="315" r:id="rId10"/>
    <p:sldId id="288" r:id="rId11"/>
    <p:sldId id="287" r:id="rId12"/>
    <p:sldId id="289" r:id="rId13"/>
    <p:sldId id="302" r:id="rId14"/>
    <p:sldId id="301" r:id="rId15"/>
    <p:sldId id="300" r:id="rId16"/>
    <p:sldId id="299" r:id="rId17"/>
    <p:sldId id="298" r:id="rId18"/>
    <p:sldId id="297" r:id="rId19"/>
    <p:sldId id="296" r:id="rId20"/>
    <p:sldId id="295" r:id="rId21"/>
    <p:sldId id="294" r:id="rId22"/>
    <p:sldId id="307" r:id="rId23"/>
    <p:sldId id="306" r:id="rId24"/>
    <p:sldId id="305" r:id="rId25"/>
    <p:sldId id="304" r:id="rId26"/>
    <p:sldId id="310" r:id="rId27"/>
    <p:sldId id="312" r:id="rId28"/>
    <p:sldId id="311" r:id="rId29"/>
    <p:sldId id="313" r:id="rId30"/>
    <p:sldId id="309" r:id="rId31"/>
    <p:sldId id="308" r:id="rId32"/>
    <p:sldId id="303" r:id="rId33"/>
    <p:sldId id="314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184482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Letadla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16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Avions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E30A5AC-34EB-55D2-0D84-48F55BE107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13019328-E491-8B8C-4079-F25BF9F5008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184232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8BE636AA-7C9C-706F-6812-95C5FB74852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524868" y="2034621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pic>
        <p:nvPicPr>
          <p:cNvPr id="7" name="Obrázek 6">
            <a:hlinkClick r:id="" action="ppaction://noaction">
              <a:snd r:embed="rId2" name="Aero.wav"/>
            </a:hlinkClick>
            <a:extLst>
              <a:ext uri="{FF2B5EF4-FFF2-40B4-BE49-F238E27FC236}">
                <a16:creationId xmlns:a16="http://schemas.microsoft.com/office/drawing/2014/main" id="{C21B8090-6078-17F3-8018-42B98B4FC3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3238" y="1275789"/>
            <a:ext cx="350446" cy="294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Aero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Aer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0024A3D-0FD7-124D-5882-A0F22E8610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29416BC4-7C05-3889-DEFF-85FD2C9FF959}"/>
              </a:ext>
            </a:extLst>
          </p:cNvPr>
          <p:cNvSpPr/>
          <p:nvPr/>
        </p:nvSpPr>
        <p:spPr>
          <a:xfrm>
            <a:off x="6240016" y="5013176"/>
            <a:ext cx="446449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Letadla  16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5" name="Text Box 5">
            <a:extLst>
              <a:ext uri="{FF2B5EF4-FFF2-40B4-BE49-F238E27FC236}">
                <a16:creationId xmlns:a16="http://schemas.microsoft.com/office/drawing/2014/main" id="{6854AC51-3887-774F-2260-DF966B3F26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53340" y="6457890"/>
            <a:ext cx="1229868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Aircraft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Avions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Vliegtuigen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Flugzeuge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Avión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Aeronaus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Aeronaves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Samolot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Uçak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Repülőgép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7CE0E9F-672A-0844-7448-416AF7D451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E051C79-6AD9-1FAD-343D-EC3FD64938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1D391C4-4B74-6115-5CE8-543B91DFF9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77221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B0C3E70-DD30-059C-A95B-CE493B41DB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787CB52C-E69C-3991-8A1C-C752294AAE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944" y="548680"/>
            <a:ext cx="5760640" cy="1476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19931C8-5333-9C51-5C6B-55EB492880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9574A3F-5DCD-3A76-DF10-00AEFA75F0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67692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18D35E6-902E-80B7-4D0A-6B4B64B67C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63E71BC-9D17-875E-931A-F3E5DB7CA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4343D1F-36A2-48EC-C2D2-D3CC295AE8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D34B46A-5E0D-6E0A-A51D-05834249FA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095508F-9AC9-C50B-A789-0D2EE436B5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1A0FA21-9533-3DD4-2B2D-B8040D6855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55F10C6-812B-420C-E681-28D936E7FF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41D1370-D927-497C-65E2-4CCE36F5AB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81C09CB-3F0E-BF69-A26D-1C405C39FE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BC605CC-46CD-3EB1-2DA5-643841ABDB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E7AD80C-B233-2512-1A4D-512172FF6C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28309CE-B880-8E31-3076-7D8DDFDBD6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1FCDDB8-454F-643D-B057-F93429DBBC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7D19A9C-1EE3-48A3-10DF-814231F212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DB7A2B6-0D64-9717-87FF-A0C75EF4D3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5F92CDB-A707-CF85-1D5B-ABF5A2A162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5715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85E0822-8618-6387-8899-505520197A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BBFBDDF-65C9-3798-BA28-BE9B49FBEB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4D5A80C-4751-AD79-5698-B0A5ABB30C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EA42A2E-484E-5CD8-6EBE-7460E1E231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F28A28D-E7E3-8AEC-EA3B-B21B3C75AC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46965B4-41D8-FD71-2E85-E4FB106A86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C5F9295-EBF7-0BB9-9E59-88B2A4F4EE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409400" y="627809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1F068E62-BA35-B404-1E3C-DE4EFF2976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2941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285</TotalTime>
  <Words>37</Words>
  <Application>Microsoft Office PowerPoint</Application>
  <PresentationFormat>Širokoúhlá obrazovka</PresentationFormat>
  <Paragraphs>9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9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2023-04-16T14:45:19Z</dcterms:modified>
</cp:coreProperties>
</file>