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4" r:id="rId3"/>
    <p:sldId id="291" r:id="rId4"/>
    <p:sldId id="280" r:id="rId5"/>
    <p:sldId id="281" r:id="rId6"/>
    <p:sldId id="309" r:id="rId7"/>
    <p:sldId id="273" r:id="rId8"/>
    <p:sldId id="308" r:id="rId9"/>
    <p:sldId id="307" r:id="rId10"/>
    <p:sldId id="306" r:id="rId11"/>
    <p:sldId id="305" r:id="rId12"/>
    <p:sldId id="304" r:id="rId13"/>
    <p:sldId id="303" r:id="rId14"/>
    <p:sldId id="302" r:id="rId15"/>
    <p:sldId id="295" r:id="rId16"/>
    <p:sldId id="301" r:id="rId17"/>
    <p:sldId id="298" r:id="rId18"/>
    <p:sldId id="293" r:id="rId19"/>
    <p:sldId id="299" r:id="rId20"/>
    <p:sldId id="300" r:id="rId21"/>
    <p:sldId id="297" r:id="rId22"/>
    <p:sldId id="296" r:id="rId23"/>
    <p:sldId id="292" r:id="rId24"/>
    <p:sldId id="278" r:id="rId25"/>
    <p:sldId id="294" r:id="rId26"/>
    <p:sldId id="288" r:id="rId27"/>
    <p:sldId id="287" r:id="rId28"/>
    <p:sldId id="289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5C4C779-0921-03AA-C94A-CF2479FF2BAA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Hanomag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F6372CB-44E7-421D-B177-EFAE80FAA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9649072" cy="576064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434FE67-C458-4334-AEE3-A2A5622A43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48680"/>
            <a:ext cx="1152128" cy="576064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EB70326-BB2D-43F0-A4FE-9C81FE2C353D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WordArt 13">
            <a:extLst>
              <a:ext uri="{FF2B5EF4-FFF2-40B4-BE49-F238E27FC236}">
                <a16:creationId xmlns:a16="http://schemas.microsoft.com/office/drawing/2014/main" id="{75499D9B-01DD-4218-912D-A2B4CBE790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2FF5F01A-DD63-4A42-B8A6-8A49AA64E5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56916" y="243494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7D98D60D-013C-4F3C-B725-E449E5A685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109" y="4900859"/>
            <a:ext cx="199072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29.Margaret's waltz.wav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6" name="29.Margaret's waltz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28839A-AFD4-48BE-87A0-CBFAABCEA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5831"/>
            <a:ext cx="10801200" cy="577348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57C25236-B2C6-4922-AEE0-EBBDEDF47A56}"/>
              </a:ext>
            </a:extLst>
          </p:cNvPr>
          <p:cNvSpPr/>
          <p:nvPr/>
        </p:nvSpPr>
        <p:spPr>
          <a:xfrm>
            <a:off x="5663952" y="5013176"/>
            <a:ext cx="446449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HANOMAG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972E463-6BF1-4A19-ADFF-E0C6B14AD8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555607"/>
            <a:ext cx="1497206" cy="101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61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BBA679-4FF3-4F65-BC96-156AD635D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2AFDC5-526F-41BE-9410-742B43565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5513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6069C51-E91E-4524-A85A-D56223C04C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820544"/>
            <a:ext cx="5616624" cy="48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2D04B2-53B7-418B-911A-7D532823E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065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077AC9B0-A8CE-4734-94F3-DF48033DF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DB8011-55BA-4A69-B555-A3CF10524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9285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AA557C-B84B-42B3-9CE0-E745EA0D0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755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A85F2E-E5F5-4A23-82B9-074B629CA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606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AF686F-C3E8-45FD-99D6-217FCE556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06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6590D6-C48D-47E9-9AC9-0AA706CDD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2343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B9B74C-F674-4295-9073-A023A0AEC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1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22BA07-BFAD-407A-AD86-FEA0DE7CB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554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88C412-6F81-46D1-A217-A6C624636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630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81A88C-8D95-4426-AAF5-F8930756E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657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57AF23-0362-442B-9343-7656CCB7F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7965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A4D991-D483-428A-9269-795FAB8B4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555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5A3C91-F485-41B6-9D59-C5D8473E2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076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5523E5-E4EB-411F-B4D1-264F2449D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137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0CB1DE-4DFC-4E4D-BF19-5D3AF4EE7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BB097C-2605-4F8A-9E2A-6A75017FD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52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630E21-FD6A-4F6C-B83B-C1401272A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371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F959F-BACD-4A05-B4B8-0C8B26D9A3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6297A7-7D07-4452-98E9-8744DB0FC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229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6E5C67-2B16-4D91-8732-C8B3B0EB2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969374-3002-4E6E-BD25-9F35DDEEF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17F49E-46A5-4EAD-A160-7F233AF67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EFB02C5-9E47-C7FD-A1E0-8316594E1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50674"/>
            <a:ext cx="10801200" cy="57302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</TotalTime>
  <Words>23</Words>
  <Application>Microsoft Office PowerPoint</Application>
  <PresentationFormat>Širokoúhlá obrazovka</PresentationFormat>
  <Paragraphs>6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2023-04-16T14:57:55Z</dcterms:modified>
</cp:coreProperties>
</file>