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316" r:id="rId5"/>
    <p:sldId id="317" r:id="rId6"/>
    <p:sldId id="315" r:id="rId7"/>
    <p:sldId id="314" r:id="rId8"/>
    <p:sldId id="281" r:id="rId9"/>
    <p:sldId id="278" r:id="rId10"/>
    <p:sldId id="285" r:id="rId11"/>
    <p:sldId id="288" r:id="rId12"/>
    <p:sldId id="287" r:id="rId13"/>
    <p:sldId id="289" r:id="rId14"/>
    <p:sldId id="302" r:id="rId15"/>
    <p:sldId id="301" r:id="rId16"/>
    <p:sldId id="300" r:id="rId17"/>
    <p:sldId id="299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12" r:id="rId28"/>
    <p:sldId id="311" r:id="rId29"/>
    <p:sldId id="309" r:id="rId30"/>
    <p:sldId id="308" r:id="rId31"/>
    <p:sldId id="313" r:id="rId32"/>
    <p:sldId id="303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Vietnam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8E4E0C-32F7-D207-B903-3AF231B67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157B8304-55AB-5E0C-879E-D34C3E12AB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0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6336E0C-DC6D-18C4-67FC-C3A888728D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8048" y="241285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2 Excitin girl.wav"/>
            </a:hlinkClick>
            <a:extLst>
              <a:ext uri="{FF2B5EF4-FFF2-40B4-BE49-F238E27FC236}">
                <a16:creationId xmlns:a16="http://schemas.microsoft.com/office/drawing/2014/main" id="{A049A4B6-423C-2193-00E7-E1127181E4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467116"/>
            <a:ext cx="432048" cy="36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2 Excitin girl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2 Excitin gir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F18C7E-2DFE-9398-3A86-51788B9CF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A278406-2E5B-97AF-6D80-6558DC43D477}"/>
              </a:ext>
            </a:extLst>
          </p:cNvPr>
          <p:cNvSpPr/>
          <p:nvPr/>
        </p:nvSpPr>
        <p:spPr>
          <a:xfrm>
            <a:off x="2639616" y="764704"/>
            <a:ext cx="431282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lephant" panose="02020904090505020303" pitchFamily="18" charset="0"/>
              </a:rPr>
              <a:t>Vietnam 9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81E5E6-1A36-19C7-D14A-B82DAB840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150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6EC2CB-B803-BD42-AB61-AF3D0E0A1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989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FB8AFA-0878-AB09-C99F-C7DA4A808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842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700599-A1BF-2533-5D10-E3FD52F64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0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D3FF48-2A42-6D7D-4BDA-79D8744C4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CB1C9C-BFCB-F1D0-0F71-E6F2E81A8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C08EE6-6C3C-5EE1-35F3-2C907EF76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A906803-320F-FCDB-1097-498EC0775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19660E-C21B-E930-B885-CE2BD1092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ED618B-48E1-F59A-B05D-965059D25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10D6C8-5D1B-4C09-0157-1CC6B1CEB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A7B35CC-3446-D0A8-6F1C-02EC85228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8F5F6B8-8143-05B5-1556-FC5F9FB64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24EA67-580F-2408-36D7-5DD6BD0AD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DE9FFF-C995-F199-7DD6-F8DAF5502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E32219-75EB-1489-99AF-A3DCE0767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CF1CE8-BE78-9B28-D408-28F6C9665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5EF8EB-BA53-F597-2B6C-385B0010E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9E520B-EE21-9C21-2C2E-2FB231237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4BAE74-2132-2DF0-F89F-2AB78473B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C48B98-95D5-4659-D8BB-5988D8A0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D31B22-2C78-D0C9-B976-D9AC21CA7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2938238-A366-B240-A5D1-41BFBB942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451556-E933-CC8E-4473-C2F27E45B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114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DE14CB-5C74-4BE3-6725-AE96A1910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941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A6A124-7E74-F1ED-570C-65FF1B44C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15C0427-6FFC-C85B-DE51-125B6E117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0E8F98-225E-FB6B-3F39-89E55BBD3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753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591172F-8116-B777-A148-5F8D48172ACA}"/>
              </a:ext>
            </a:extLst>
          </p:cNvPr>
          <p:cNvSpPr/>
          <p:nvPr/>
        </p:nvSpPr>
        <p:spPr>
          <a:xfrm>
            <a:off x="-168696" y="6308349"/>
            <a:ext cx="12192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94A50E8-65FE-43CF-D845-C01E46471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1298"/>
            <a:ext cx="10801200" cy="576802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54133BF-A6AF-A524-92A1-D47998A7745D}"/>
              </a:ext>
            </a:extLst>
          </p:cNvPr>
          <p:cNvSpPr/>
          <p:nvPr/>
        </p:nvSpPr>
        <p:spPr>
          <a:xfrm>
            <a:off x="8144552" y="692696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22</Words>
  <Application>Microsoft Office PowerPoint</Application>
  <PresentationFormat>Širokoúhlá obrazovka</PresentationFormat>
  <Paragraphs>7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Elephant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2023-04-15T08:10:58Z</dcterms:modified>
</cp:coreProperties>
</file>