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7" r:id="rId9"/>
    <p:sldId id="289" r:id="rId10"/>
    <p:sldId id="302" r:id="rId11"/>
    <p:sldId id="301" r:id="rId12"/>
    <p:sldId id="300" r:id="rId13"/>
    <p:sldId id="288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Kambodža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Cambodia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763FAF-300A-4905-110D-CE5A07D1B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2C3866C8-E7C6-4C83-D223-63F003C815D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9620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EFD3524B-B9E4-6FD2-CF89-E4FEFE549C4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36836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5" name="Obrázek 4">
            <a:hlinkClick r:id="" action="ppaction://noaction">
              <a:snd r:embed="rId2" name="Cambo.wav"/>
            </a:hlinkClick>
            <a:extLst>
              <a:ext uri="{FF2B5EF4-FFF2-40B4-BE49-F238E27FC236}">
                <a16:creationId xmlns:a16="http://schemas.microsoft.com/office/drawing/2014/main" id="{C1913EB5-A35B-7C4E-E079-A1214C2BD8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800" y="1347797"/>
            <a:ext cx="432048" cy="36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Camb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Cam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D612712-5F44-5581-63E4-237AF90C37E5}"/>
              </a:ext>
            </a:extLst>
          </p:cNvPr>
          <p:cNvSpPr/>
          <p:nvPr/>
        </p:nvSpPr>
        <p:spPr>
          <a:xfrm>
            <a:off x="35852" y="6021288"/>
            <a:ext cx="12156148" cy="8367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7D408F7A-887C-327E-9AA3-2681B27CD5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6021288"/>
            <a:ext cx="12156148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Cambodie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Kambodscha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Cambodgia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Kamboçya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Kambodzsa</a:t>
            </a:r>
            <a:r>
              <a:rPr lang="cs-CZ" altLang="cs-CZ" sz="2000" b="1" dirty="0">
                <a:solidFill>
                  <a:srgbClr val="FF0000"/>
                </a:solidFill>
              </a:rPr>
              <a:t>   Kambodža   Καμπ</a:t>
            </a:r>
            <a:r>
              <a:rPr lang="cs-CZ" altLang="cs-CZ" sz="2000" b="1" dirty="0" err="1">
                <a:solidFill>
                  <a:srgbClr val="FF0000"/>
                </a:solidFill>
              </a:rPr>
              <a:t>ότζη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Cambogia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Kemboja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Камбоджа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קמבודיה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1768DCA-EA56-65E4-D630-501748E72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726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1C9310CB-C614-3FFF-4A83-BA68201A9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92696"/>
            <a:ext cx="1264920" cy="780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3112E3FE-388E-AB43-FB43-BD9734331277}"/>
              </a:ext>
            </a:extLst>
          </p:cNvPr>
          <p:cNvSpPr/>
          <p:nvPr/>
        </p:nvSpPr>
        <p:spPr>
          <a:xfrm>
            <a:off x="4079776" y="692696"/>
            <a:ext cx="4032448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Kambodža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5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02987F7-F071-3DAB-9180-1A4AFD0D8473}"/>
              </a:ext>
            </a:extLst>
          </p:cNvPr>
          <p:cNvSpPr/>
          <p:nvPr/>
        </p:nvSpPr>
        <p:spPr>
          <a:xfrm>
            <a:off x="8590740" y="473866"/>
            <a:ext cx="208788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6600" b="1" dirty="0">
                <a:solidFill>
                  <a:srgbClr val="002060"/>
                </a:solidFill>
                <a:latin typeface="Roboto" panose="02000000000000000000" pitchFamily="2" charset="0"/>
              </a:rPr>
              <a:t>ហើយ</a:t>
            </a:r>
            <a:endParaRPr lang="cs-CZ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B8A22F-4C55-EE5C-BE21-48C4F35705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B1F270-5E3B-7ECD-F0EE-2F6EDDB88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2C9F9E-7E09-36A1-C196-2D1E32C41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002613F-269B-D919-7AF2-4A470A9F3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129A070-9EB1-3660-91E6-729C96C89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7614DF-D1FF-FDA7-3EFB-4FBAB4589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09BC42D-A6BF-6880-6B73-ACB72B5022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BBBEDC-CC94-E360-4128-52B97239D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E88656A-72D2-E749-A990-B96AB9826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0DEC6F-A3A5-BF9A-3FD6-BD0F2D645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8ADBA6-8B8C-F46B-7EA1-2E724F019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C04D71-BDE0-E988-113F-8329C1B28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21E383B-9A81-95F0-0CD3-2483474F0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621B68-9A24-0310-47CB-87C6AE63F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AC34E7-1668-801D-EE43-170A43DF2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62244D-9E6F-04C4-02F2-71F9B95F4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54DEB20-1694-5E6B-2A48-A6F15D6DB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EF3D1F8-187D-7101-A6D1-3986D03FB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4DFA8A-6154-B898-FA65-C0913202D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D0D3F69-CE39-ABA4-47BC-1222A6477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2ABDFA-45CE-C60C-794D-D317863E1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FC397A0-D7B7-74FB-4B93-7C058B254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763E61-8652-3BEE-9BA4-EEB7104E07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1AFB33E-47FD-F651-C73D-6E632E279C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73EE636-9187-F077-546E-E8DDFDAAA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6B9A864-F85E-4BDB-EA3C-0F1C1AC5B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249</TotalTime>
  <Words>46</Words>
  <Application>Microsoft Office PowerPoint</Application>
  <PresentationFormat>Širokoúhlá obrazovka</PresentationFormat>
  <Paragraphs>12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Roboto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2023-04-16T11:11:34Z</dcterms:modified>
</cp:coreProperties>
</file>