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5" r:id="rId5"/>
    <p:sldId id="280" r:id="rId6"/>
    <p:sldId id="278" r:id="rId7"/>
    <p:sldId id="281" r:id="rId8"/>
    <p:sldId id="288" r:id="rId9"/>
    <p:sldId id="303" r:id="rId10"/>
    <p:sldId id="287" r:id="rId11"/>
    <p:sldId id="302" r:id="rId12"/>
    <p:sldId id="300" r:id="rId13"/>
    <p:sldId id="301" r:id="rId14"/>
    <p:sldId id="299" r:id="rId15"/>
    <p:sldId id="298" r:id="rId16"/>
    <p:sldId id="297" r:id="rId17"/>
    <p:sldId id="296" r:id="rId18"/>
    <p:sldId id="295" r:id="rId19"/>
    <p:sldId id="294" r:id="rId20"/>
    <p:sldId id="310" r:id="rId21"/>
    <p:sldId id="309" r:id="rId22"/>
    <p:sldId id="308" r:id="rId23"/>
    <p:sldId id="304" r:id="rId24"/>
    <p:sldId id="307" r:id="rId25"/>
    <p:sldId id="306" r:id="rId26"/>
    <p:sldId id="305" r:id="rId27"/>
    <p:sldId id="289" r:id="rId28"/>
    <p:sldId id="291" r:id="rId29"/>
    <p:sldId id="286" r:id="rId3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E7CD1122-401D-DCF5-78AE-524BC215DAE9}"/>
              </a:ext>
            </a:extLst>
          </p:cNvPr>
          <p:cNvSpPr/>
          <p:nvPr/>
        </p:nvSpPr>
        <p:spPr>
          <a:xfrm>
            <a:off x="0" y="2767280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Fasády  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Façades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EB61F3E5-5859-4D42-8017-7A9DB3222B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5532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535A82E8-B32D-4884-BB74-EB6BD7462AB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456040" y="90872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4E2167CB-C6A9-46A7-87CC-9141F26F243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777273" y="2146914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  <p:sndAc>
          <p:stSnd loop="1">
            <p:snd r:embed="rId2" name="fasády.wav"/>
          </p:stSnd>
        </p:sndAc>
      </p:transition>
    </mc:Choice>
    <mc:Fallback xmlns="">
      <p:transition spd="slow" advClick="0" advTm="13000">
        <p:split orient="vert"/>
        <p:sndAc>
          <p:stSnd loop="1">
            <p:snd r:embed="rId4" name="fasád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B3479E9B-4829-44E8-B089-6A1BB9ABF287}"/>
              </a:ext>
            </a:extLst>
          </p:cNvPr>
          <p:cNvSpPr/>
          <p:nvPr/>
        </p:nvSpPr>
        <p:spPr>
          <a:xfrm>
            <a:off x="0" y="5949280"/>
            <a:ext cx="12192000" cy="908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" name="Picture 8">
            <a:extLst>
              <a:ext uri="{FF2B5EF4-FFF2-40B4-BE49-F238E27FC236}">
                <a16:creationId xmlns:a16="http://schemas.microsoft.com/office/drawing/2014/main" id="{B1125D6A-6D8B-4967-A24F-C88D0A8E00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33044"/>
            <a:ext cx="10801200" cy="541623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 Box 7">
            <a:extLst>
              <a:ext uri="{FF2B5EF4-FFF2-40B4-BE49-F238E27FC236}">
                <a16:creationId xmlns:a16="http://schemas.microsoft.com/office/drawing/2014/main" id="{B25A65AA-5C8A-4A6A-B53C-98A2D141DB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336" y="6073170"/>
            <a:ext cx="12192000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b="1" dirty="0" err="1">
                <a:solidFill>
                  <a:srgbClr val="FF0000"/>
                </a:solidFill>
              </a:rPr>
              <a:t>The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facade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of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the</a:t>
            </a:r>
            <a:r>
              <a:rPr lang="cs-CZ" altLang="cs-CZ" b="1" dirty="0">
                <a:solidFill>
                  <a:srgbClr val="FF0000"/>
                </a:solidFill>
              </a:rPr>
              <a:t> Czech </a:t>
            </a:r>
            <a:r>
              <a:rPr lang="cs-CZ" altLang="cs-CZ" b="1" dirty="0" err="1">
                <a:solidFill>
                  <a:srgbClr val="FF0000"/>
                </a:solidFill>
              </a:rPr>
              <a:t>home</a:t>
            </a:r>
            <a:r>
              <a:rPr lang="cs-CZ" altLang="cs-CZ" b="1" dirty="0">
                <a:solidFill>
                  <a:srgbClr val="FF0000"/>
                </a:solidFill>
              </a:rPr>
              <a:t>    </a:t>
            </a:r>
            <a:r>
              <a:rPr lang="nl-NL" altLang="cs-CZ" b="1" dirty="0">
                <a:solidFill>
                  <a:srgbClr val="FF0000"/>
                </a:solidFill>
              </a:rPr>
              <a:t>De gevel van het Tsjechische huis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fr-FR" altLang="cs-CZ" b="1" dirty="0">
                <a:solidFill>
                  <a:srgbClr val="FF0000"/>
                </a:solidFill>
              </a:rPr>
              <a:t>La façade de la maison tchèque</a:t>
            </a:r>
            <a:r>
              <a:rPr lang="cs-CZ" altLang="cs-CZ" b="1" dirty="0">
                <a:solidFill>
                  <a:srgbClr val="FF0000"/>
                </a:solidFill>
              </a:rPr>
              <a:t>  A </a:t>
            </a:r>
            <a:r>
              <a:rPr lang="cs-CZ" altLang="cs-CZ" b="1" dirty="0" err="1">
                <a:solidFill>
                  <a:srgbClr val="FF0000"/>
                </a:solidFill>
              </a:rPr>
              <a:t>fachada</a:t>
            </a:r>
            <a:r>
              <a:rPr lang="cs-CZ" altLang="cs-CZ" b="1" dirty="0">
                <a:solidFill>
                  <a:srgbClr val="FF0000"/>
                </a:solidFill>
              </a:rPr>
              <a:t> da </a:t>
            </a:r>
            <a:r>
              <a:rPr lang="cs-CZ" altLang="cs-CZ" b="1" dirty="0" err="1">
                <a:solidFill>
                  <a:srgbClr val="FF0000"/>
                </a:solidFill>
              </a:rPr>
              <a:t>casa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Tcheca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de-DE" altLang="cs-CZ" b="1" dirty="0">
                <a:solidFill>
                  <a:srgbClr val="FF0000"/>
                </a:solidFill>
              </a:rPr>
              <a:t>Die Fassade des tschechischen Hauses</a:t>
            </a:r>
            <a:r>
              <a:rPr lang="cs-CZ" altLang="cs-CZ" b="1" dirty="0">
                <a:solidFill>
                  <a:srgbClr val="FF0000"/>
                </a:solidFill>
              </a:rPr>
              <a:t>      </a:t>
            </a:r>
            <a:r>
              <a:rPr lang="es-ES" altLang="cs-CZ" b="1" dirty="0">
                <a:solidFill>
                  <a:srgbClr val="FF0000"/>
                </a:solidFill>
              </a:rPr>
              <a:t>La fachada de la casa Checa</a:t>
            </a:r>
            <a:r>
              <a:rPr lang="cs-CZ" altLang="cs-CZ" b="1" dirty="0">
                <a:solidFill>
                  <a:srgbClr val="FF0000"/>
                </a:solidFill>
              </a:rPr>
              <a:t>    </a:t>
            </a:r>
            <a:r>
              <a:rPr lang="ro-RO" altLang="cs-CZ" b="1" dirty="0">
                <a:solidFill>
                  <a:srgbClr val="FF0000"/>
                </a:solidFill>
              </a:rPr>
              <a:t>Fatada de origine Cehă</a:t>
            </a:r>
            <a:r>
              <a:rPr lang="cs-CZ" altLang="cs-CZ" b="1" dirty="0">
                <a:solidFill>
                  <a:srgbClr val="FF0000"/>
                </a:solidFill>
              </a:rPr>
              <a:t>       </a:t>
            </a:r>
            <a:r>
              <a:rPr lang="ca-ES" altLang="cs-CZ" b="1" dirty="0">
                <a:solidFill>
                  <a:srgbClr val="FF0000"/>
                </a:solidFill>
              </a:rPr>
              <a:t>La façana de la casa txec</a:t>
            </a:r>
            <a:endParaRPr lang="cs-CZ" altLang="cs-CZ" sz="1400" b="1" dirty="0">
              <a:solidFill>
                <a:srgbClr val="FF0000"/>
              </a:solidFill>
            </a:endParaRP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25FCD17B-C332-4ADF-A303-75E04CB236B2}"/>
              </a:ext>
            </a:extLst>
          </p:cNvPr>
          <p:cNvSpPr/>
          <p:nvPr/>
        </p:nvSpPr>
        <p:spPr>
          <a:xfrm>
            <a:off x="5807968" y="4365104"/>
            <a:ext cx="54006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0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Fasády českých domů</a:t>
            </a: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3DB3ED0A-911B-4CF4-981D-9F040A1384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C16B73D-4407-4859-ADE7-DE5B6D06AD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61C5B3B-4EF8-4E7C-80CF-3E46688772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0D3704D-18B3-4470-9201-5F99B14F00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4DEDF19F-88F2-4691-9CA3-7186CD8BCE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8DF8CF6-4400-4AEF-A60C-992B2C64BB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49119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51AAA66-EB5B-43BD-83C6-23C81AE2E2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A9D9541-AF9E-4300-9DCC-DA5936952C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96958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A8E24A8-AE7E-452A-9CB9-203369A358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80230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5930CDA-2BB8-4AF1-81AB-E11F335F50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0444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0CE357A-7FF7-41E6-B4E4-12EA50402A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97331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8E74221-8E87-4E82-992E-B44FB8A6F7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36356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BD335AA-C6A8-472F-B34E-B4EAE87F7A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06940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EF971345-660F-4819-939B-8B77D94BE6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34533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C62F7FB-E0CD-4644-A6AE-03B3113C51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solidFill>
            <a:srgbClr val="C00000"/>
          </a:solidFill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2838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E44830F-B995-46E5-8014-4E07BE63B5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03700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88A35D9-3326-43C7-AE2F-D706A98DF2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57005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A7E835F-8E60-4433-86C6-A0E250BDE4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251998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860B11D-5412-4BA4-8BCC-BFEDFA48E9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82157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9CB7DB6-31CE-4539-BCF2-2BCFF07729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64013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B993907-F6F3-4C20-B029-CA97A8C43C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476672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54301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C293521-CB7A-4FD2-A28C-4D118184B7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02712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8BB59C7-AC44-4006-9BA9-B58875D32D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51145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849E062-2FC2-4E45-9DC9-8CEAAD6FD2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>
            <a:extLst>
              <a:ext uri="{FF2B5EF4-FFF2-40B4-BE49-F238E27FC236}">
                <a16:creationId xmlns:a16="http://schemas.microsoft.com/office/drawing/2014/main" id="{0CE1E943-5B37-48A7-9CE0-C1D8AB296E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B059EBCA-1A78-D01D-1223-610B649FB1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162" y="494109"/>
            <a:ext cx="10796438" cy="500568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>
            <a:extLst>
              <a:ext uri="{FF2B5EF4-FFF2-40B4-BE49-F238E27FC236}">
                <a16:creationId xmlns:a16="http://schemas.microsoft.com/office/drawing/2014/main" id="{FD3171F9-EF45-270A-B489-958D41A10DC1}"/>
              </a:ext>
            </a:extLst>
          </p:cNvPr>
          <p:cNvSpPr/>
          <p:nvPr/>
        </p:nvSpPr>
        <p:spPr>
          <a:xfrm>
            <a:off x="5087888" y="4966805"/>
            <a:ext cx="2016223" cy="5329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3ABBB5D1-AEC8-CED0-4D7D-5D9AB7BA44D1}"/>
              </a:ext>
            </a:extLst>
          </p:cNvPr>
          <p:cNvSpPr/>
          <p:nvPr/>
        </p:nvSpPr>
        <p:spPr>
          <a:xfrm>
            <a:off x="4612355" y="4989416"/>
            <a:ext cx="2967287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4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4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4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4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6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354</TotalTime>
  <Words>90</Words>
  <Application>Microsoft Office PowerPoint</Application>
  <PresentationFormat>Širokoúhlá obrazovka</PresentationFormat>
  <Paragraphs>11</Paragraphs>
  <Slides>29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29</vt:i4>
      </vt:variant>
    </vt:vector>
  </HeadingPairs>
  <TitlesOfParts>
    <vt:vector size="34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112</cp:revision>
  <dcterms:created xsi:type="dcterms:W3CDTF">2020-02-21T13:54:42Z</dcterms:created>
  <dcterms:modified xsi:type="dcterms:W3CDTF">2023-03-16T19:42:33Z</dcterms:modified>
</cp:coreProperties>
</file>