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90" r:id="rId2"/>
    <p:sldId id="43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 sz="12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521550" y="548680"/>
            <a:ext cx="81009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108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gif"/><Relationship Id="rId3" Type="http://schemas.openxmlformats.org/officeDocument/2006/relationships/image" Target="../media/image1.gif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2" Type="http://schemas.openxmlformats.org/officeDocument/2006/relationships/audio" Target="../media/audio1.wav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audio" Target="../media/audio2.wav"/><Relationship Id="rId11" Type="http://schemas.openxmlformats.org/officeDocument/2006/relationships/audio" Target="../media/audio7.wav"/><Relationship Id="rId5" Type="http://schemas.openxmlformats.org/officeDocument/2006/relationships/image" Target="../media/image3.gif"/><Relationship Id="rId15" Type="http://schemas.openxmlformats.org/officeDocument/2006/relationships/image" Target="../media/image6.jpg"/><Relationship Id="rId10" Type="http://schemas.openxmlformats.org/officeDocument/2006/relationships/audio" Target="../media/audio6.wav"/><Relationship Id="rId4" Type="http://schemas.openxmlformats.org/officeDocument/2006/relationships/image" Target="../media/image2.png"/><Relationship Id="rId9" Type="http://schemas.openxmlformats.org/officeDocument/2006/relationships/audio" Target="../media/audio5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521550" y="548680"/>
            <a:ext cx="8100900" cy="561662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643BB26B-2160-5624-4D8E-628F3C5142D1}"/>
              </a:ext>
            </a:extLst>
          </p:cNvPr>
          <p:cNvSpPr/>
          <p:nvPr/>
        </p:nvSpPr>
        <p:spPr>
          <a:xfrm>
            <a:off x="55419" y="2151727"/>
            <a:ext cx="9102436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Country  music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93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 advTm="2000"/>
    </mc:Choice>
    <mc:Fallback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>
            <a:extLst>
              <a:ext uri="{FF2B5EF4-FFF2-40B4-BE49-F238E27FC236}">
                <a16:creationId xmlns:a16="http://schemas.microsoft.com/office/drawing/2014/main" id="{CF08C488-6B10-4ED9-826A-BA6991198D8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3" y="665017"/>
            <a:ext cx="4654843" cy="55214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>
            <a:extLst>
              <a:ext uri="{FF2B5EF4-FFF2-40B4-BE49-F238E27FC236}">
                <a16:creationId xmlns:a16="http://schemas.microsoft.com/office/drawing/2014/main" id="{D5619BF7-09E2-4708-B38B-F13F340760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7210" y="708539"/>
            <a:ext cx="4536790" cy="5440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Obdélník 6">
            <a:extLst>
              <a:ext uri="{FF2B5EF4-FFF2-40B4-BE49-F238E27FC236}">
                <a16:creationId xmlns:a16="http://schemas.microsoft.com/office/drawing/2014/main" id="{D7EFFE2D-A9B9-4E18-A959-82F6D4F5FBE6}"/>
              </a:ext>
            </a:extLst>
          </p:cNvPr>
          <p:cNvSpPr/>
          <p:nvPr/>
        </p:nvSpPr>
        <p:spPr>
          <a:xfrm>
            <a:off x="4253293" y="430492"/>
            <a:ext cx="673565" cy="57834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ectangle 9">
            <a:extLst>
              <a:ext uri="{FF2B5EF4-FFF2-40B4-BE49-F238E27FC236}">
                <a16:creationId xmlns:a16="http://schemas.microsoft.com/office/drawing/2014/main" id="{C4577968-A819-4C89-B096-11DDAAAA33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8" y="671491"/>
            <a:ext cx="9033165" cy="5515018"/>
          </a:xfrm>
          <a:prstGeom prst="rect">
            <a:avLst/>
          </a:prstGeom>
          <a:noFill/>
          <a:ln w="101600" cmpd="sng">
            <a:solidFill>
              <a:srgbClr val="0070C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6" name="3 Rectángulo">
            <a:extLst>
              <a:ext uri="{FF2B5EF4-FFF2-40B4-BE49-F238E27FC236}">
                <a16:creationId xmlns:a16="http://schemas.microsoft.com/office/drawing/2014/main" id="{448C7905-347F-4D18-9B17-9FB9054394EB}"/>
              </a:ext>
            </a:extLst>
          </p:cNvPr>
          <p:cNvSpPr/>
          <p:nvPr/>
        </p:nvSpPr>
        <p:spPr>
          <a:xfrm>
            <a:off x="-112195" y="708539"/>
            <a:ext cx="9220700" cy="70788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4000" b="1" dirty="0"/>
              <a:t> Country music  93  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27" name="WordArt 72">
            <a:extLst>
              <a:ext uri="{FF2B5EF4-FFF2-40B4-BE49-F238E27FC236}">
                <a16:creationId xmlns:a16="http://schemas.microsoft.com/office/drawing/2014/main" id="{26EF9460-43E8-4149-AEDB-9265EC3475AC}"/>
              </a:ext>
            </a:extLst>
          </p:cNvPr>
          <p:cNvSpPr>
            <a:spLocks noChangeAspect="1" noChangeArrowheads="1" noChangeShapeType="1" noTextEdit="1"/>
          </p:cNvSpPr>
          <p:nvPr/>
        </p:nvSpPr>
        <p:spPr bwMode="auto">
          <a:xfrm>
            <a:off x="3980544" y="1609808"/>
            <a:ext cx="946314" cy="91573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spcFirstLastPara="1" wrap="none" fromWordArt="1">
            <a:prstTxWarp prst="textArchUp">
              <a:avLst>
                <a:gd name="adj" fmla="val 10474151"/>
              </a:avLst>
            </a:prstTxWarp>
          </a:bodyPr>
          <a:lstStyle/>
          <a:p>
            <a:pPr algn="ctr"/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p</a:t>
            </a:r>
            <a:r>
              <a:rPr lang="cs-CZ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resentation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 by </a:t>
            </a:r>
            <a:r>
              <a:rPr lang="en-US" b="1" kern="10" dirty="0" err="1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y@t@t</a:t>
            </a:r>
            <a:r>
              <a:rPr lang="en-US" b="1" kern="10" dirty="0">
                <a:solidFill>
                  <a:schemeClr val="accent2">
                    <a:lumMod val="20000"/>
                    <a:lumOff val="80000"/>
                  </a:schemeClr>
                </a:solidFill>
                <a:cs typeface="Arial" panose="020B0604020202020204" pitchFamily="34" charset="0"/>
              </a:rPr>
              <a:t>@</a:t>
            </a:r>
            <a:endParaRPr lang="cs-CZ" b="1" kern="10" dirty="0">
              <a:solidFill>
                <a:schemeClr val="accent2">
                  <a:lumMod val="20000"/>
                  <a:lumOff val="80000"/>
                </a:schemeClr>
              </a:solidFill>
              <a:cs typeface="Arial" panose="020B0604020202020204" pitchFamily="34" charset="0"/>
            </a:endParaRP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D4D0E1D1-7FE3-4722-B2B7-D7956AB6BA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70996" y="1807996"/>
            <a:ext cx="443733" cy="403393"/>
          </a:xfrm>
          <a:prstGeom prst="rect">
            <a:avLst/>
          </a:prstGeom>
        </p:spPr>
      </p:pic>
      <p:pic>
        <p:nvPicPr>
          <p:cNvPr id="33" name="Picture 20">
            <a:hlinkClick r:id="" action="ppaction://noaction">
              <a:snd r:embed="rId2" name="8 Drinking champagne.wav"/>
            </a:hlinkClick>
            <a:extLst>
              <a:ext uri="{FF2B5EF4-FFF2-40B4-BE49-F238E27FC236}">
                <a16:creationId xmlns:a16="http://schemas.microsoft.com/office/drawing/2014/main" id="{D4D78264-00F5-4CFB-9993-7DBAE06293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2340" y="2381567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20">
            <a:hlinkClick r:id="" action="ppaction://noaction">
              <a:snd r:embed="rId6" name="5 It' time to pay.wav"/>
            </a:hlinkClick>
            <a:extLst>
              <a:ext uri="{FF2B5EF4-FFF2-40B4-BE49-F238E27FC236}">
                <a16:creationId xmlns:a16="http://schemas.microsoft.com/office/drawing/2014/main" id="{D520B029-243C-43F0-B43C-377568D1C4D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522117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20">
            <a:hlinkClick r:id="" action="ppaction://noaction">
              <a:snd r:embed="rId7" name="6 Loving arms.wav"/>
            </a:hlinkClick>
            <a:extLst>
              <a:ext uri="{FF2B5EF4-FFF2-40B4-BE49-F238E27FC236}">
                <a16:creationId xmlns:a16="http://schemas.microsoft.com/office/drawing/2014/main" id="{A4768A31-F592-4ECB-BF4C-D903ACBB19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90311" y="427095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" name="Picture 20">
            <a:hlinkClick r:id="" action="ppaction://noaction">
              <a:snd r:embed="rId8" name="7 Once when I was.wav"/>
            </a:hlinkClick>
            <a:extLst>
              <a:ext uri="{FF2B5EF4-FFF2-40B4-BE49-F238E27FC236}">
                <a16:creationId xmlns:a16="http://schemas.microsoft.com/office/drawing/2014/main" id="{8E251342-C72E-4225-87D7-A1A7ADF988E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0311" y="3349621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" name="Picture 20">
            <a:hlinkClick r:id="" action="ppaction://noaction">
              <a:snd r:embed="rId9" name="4 Least we can do.wav"/>
            </a:hlinkClick>
            <a:extLst>
              <a:ext uri="{FF2B5EF4-FFF2-40B4-BE49-F238E27FC236}">
                <a16:creationId xmlns:a16="http://schemas.microsoft.com/office/drawing/2014/main" id="{A87855B3-2070-43D9-A0F8-C0F987C84D0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3933" y="520903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Picture 20">
            <a:hlinkClick r:id="" action="ppaction://noaction">
              <a:snd r:embed="rId10" name="3 Country bumpkin.wav"/>
            </a:hlinkClick>
            <a:extLst>
              <a:ext uri="{FF2B5EF4-FFF2-40B4-BE49-F238E27FC236}">
                <a16:creationId xmlns:a16="http://schemas.microsoft.com/office/drawing/2014/main" id="{989DFA57-FEA5-4F72-8CB7-A388EFD80F8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00223" y="4253242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Picture 20">
            <a:hlinkClick r:id="" action="ppaction://noaction">
              <a:snd r:embed="rId11" name="2 I'm drinking.wav"/>
            </a:hlinkClick>
            <a:extLst>
              <a:ext uri="{FF2B5EF4-FFF2-40B4-BE49-F238E27FC236}">
                <a16:creationId xmlns:a16="http://schemas.microsoft.com/office/drawing/2014/main" id="{27F0F787-5AD3-4165-BFF4-0CBDA028879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75172" y="3315279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" name="Picture 20">
            <a:hlinkClick r:id="" action="ppaction://noaction">
              <a:snd r:embed="rId12" name="1 500 miles.wav"/>
            </a:hlinkClick>
            <a:extLst>
              <a:ext uri="{FF2B5EF4-FFF2-40B4-BE49-F238E27FC236}">
                <a16:creationId xmlns:a16="http://schemas.microsoft.com/office/drawing/2014/main" id="{74795220-5151-4D3A-B4B5-ED521FFDB4E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5062" y="2345796"/>
            <a:ext cx="461388" cy="418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E0EC705-2EAD-4DFD-99B2-A1232230DF5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214" y="5473533"/>
            <a:ext cx="472554" cy="429594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0A554F2A-BAE2-4AF1-8CA9-3B0CCD786B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1603" y="3549911"/>
            <a:ext cx="472554" cy="429594"/>
          </a:xfrm>
          <a:prstGeom prst="rect">
            <a:avLst/>
          </a:prstGeom>
        </p:spPr>
      </p:pic>
      <p:pic>
        <p:nvPicPr>
          <p:cNvPr id="52" name="Obrázek 51">
            <a:extLst>
              <a:ext uri="{FF2B5EF4-FFF2-40B4-BE49-F238E27FC236}">
                <a16:creationId xmlns:a16="http://schemas.microsoft.com/office/drawing/2014/main" id="{674A74A6-A718-4E7E-A44A-6C0A2677DEE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699" y="3440945"/>
            <a:ext cx="472554" cy="429594"/>
          </a:xfrm>
          <a:prstGeom prst="rect">
            <a:avLst/>
          </a:prstGeom>
        </p:spPr>
      </p:pic>
      <p:pic>
        <p:nvPicPr>
          <p:cNvPr id="53" name="Obrázek 52">
            <a:extLst>
              <a:ext uri="{FF2B5EF4-FFF2-40B4-BE49-F238E27FC236}">
                <a16:creationId xmlns:a16="http://schemas.microsoft.com/office/drawing/2014/main" id="{6EC5D507-317D-4633-99F7-34E67D015A1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8813" y="5516381"/>
            <a:ext cx="472554" cy="429594"/>
          </a:xfrm>
          <a:prstGeom prst="rect">
            <a:avLst/>
          </a:prstGeom>
        </p:spPr>
      </p:pic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48CA386A-8CB6-4445-8EB2-B57956DFEF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814065" y="91044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0" name="AutoShape 6" descr="1 - kolo - gif">
            <a:extLst>
              <a:ext uri="{FF2B5EF4-FFF2-40B4-BE49-F238E27FC236}">
                <a16:creationId xmlns:a16="http://schemas.microsoft.com/office/drawing/2014/main" id="{2EB627B7-94D8-449A-B588-FE11973185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42227" y="95148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62" name="3 Rectángulo">
            <a:extLst>
              <a:ext uri="{FF2B5EF4-FFF2-40B4-BE49-F238E27FC236}">
                <a16:creationId xmlns:a16="http://schemas.microsoft.com/office/drawing/2014/main" id="{985DC2B4-6E4B-4FBD-B9C4-3BEFCA2F6A25}"/>
              </a:ext>
            </a:extLst>
          </p:cNvPr>
          <p:cNvSpPr/>
          <p:nvPr/>
        </p:nvSpPr>
        <p:spPr>
          <a:xfrm>
            <a:off x="82840" y="6245209"/>
            <a:ext cx="9144000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3200" b="1" spc="38" dirty="0">
                <a:ln w="11430"/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3200" b="1" spc="38" dirty="0">
              <a:ln w="11430"/>
              <a:solidFill>
                <a:schemeClr val="accent6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E6A866D6-A840-4EE0-AF91-E2754DC8010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4544" y="925074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C4DC8A75-18D5-48B0-973D-1BBF9B4E30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43662" y="941158"/>
            <a:ext cx="323859" cy="263504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45" name="Rectangle 10">
            <a:extLst>
              <a:ext uri="{FF2B5EF4-FFF2-40B4-BE49-F238E27FC236}">
                <a16:creationId xmlns:a16="http://schemas.microsoft.com/office/drawing/2014/main" id="{31E5E7EF-BFDF-4810-9BE3-873DB451DF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417" y="660801"/>
            <a:ext cx="9033164" cy="5529923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pic>
        <p:nvPicPr>
          <p:cNvPr id="63" name="Picture 30">
            <a:extLst>
              <a:ext uri="{FF2B5EF4-FFF2-40B4-BE49-F238E27FC236}">
                <a16:creationId xmlns:a16="http://schemas.microsoft.com/office/drawing/2014/main" id="{6557747F-FFA9-49A5-8F2E-1F0E35507EB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9777" y="4119529"/>
            <a:ext cx="5524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4" name="Picture 29">
            <a:extLst>
              <a:ext uri="{FF2B5EF4-FFF2-40B4-BE49-F238E27FC236}">
                <a16:creationId xmlns:a16="http://schemas.microsoft.com/office/drawing/2014/main" id="{9D3704ED-3885-48B6-BA00-BBD225F961F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303" y="4049261"/>
            <a:ext cx="552450" cy="110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28">
            <a:extLst>
              <a:ext uri="{FF2B5EF4-FFF2-40B4-BE49-F238E27FC236}">
                <a16:creationId xmlns:a16="http://schemas.microsoft.com/office/drawing/2014/main" id="{BF8DA3D9-5403-4FE7-9356-570F94B688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9823" y="2154751"/>
            <a:ext cx="741574" cy="7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8" name="Picture 28">
            <a:extLst>
              <a:ext uri="{FF2B5EF4-FFF2-40B4-BE49-F238E27FC236}">
                <a16:creationId xmlns:a16="http://schemas.microsoft.com/office/drawing/2014/main" id="{1B322082-2337-4CB3-B940-618E2B311A2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580" y="2124276"/>
            <a:ext cx="741574" cy="7415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9" name="Obrázek 78">
            <a:extLst>
              <a:ext uri="{FF2B5EF4-FFF2-40B4-BE49-F238E27FC236}">
                <a16:creationId xmlns:a16="http://schemas.microsoft.com/office/drawing/2014/main" id="{5F4124DA-8471-46B4-BF69-7E83347577C4}"/>
              </a:ext>
            </a:extLst>
          </p:cNvPr>
          <p:cNvPicPr>
            <a:picLocks noChangeAspect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092" y="2665947"/>
            <a:ext cx="3059736" cy="3269975"/>
          </a:xfrm>
          <a:prstGeom prst="rect">
            <a:avLst/>
          </a:prstGeom>
          <a:ln w="19050">
            <a:solidFill>
              <a:srgbClr val="0070C0"/>
            </a:solidFill>
          </a:ln>
        </p:spPr>
      </p:pic>
      <p:pic>
        <p:nvPicPr>
          <p:cNvPr id="80" name="Picture 6">
            <a:extLst>
              <a:ext uri="{FF2B5EF4-FFF2-40B4-BE49-F238E27FC236}">
                <a16:creationId xmlns:a16="http://schemas.microsoft.com/office/drawing/2014/main" id="{71F553B6-655E-4CCE-9658-C0D29327FE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0605" y="1263968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1" name="Picture 6">
            <a:extLst>
              <a:ext uri="{FF2B5EF4-FFF2-40B4-BE49-F238E27FC236}">
                <a16:creationId xmlns:a16="http://schemas.microsoft.com/office/drawing/2014/main" id="{D49EA1EC-E704-4F1B-AF9A-2040386F4E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049" y="1299553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EB69DA79-5758-48CF-8192-D27DC8C3E4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9471" y="1652835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3" name="AutoShape 6" descr="1 - kolo - gif">
            <a:extLst>
              <a:ext uri="{FF2B5EF4-FFF2-40B4-BE49-F238E27FC236}">
                <a16:creationId xmlns:a16="http://schemas.microsoft.com/office/drawing/2014/main" id="{8F2025F4-77AD-4170-8C2F-D955C49A2C8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09667" y="1735625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4" name="AutoShape 6" descr="1 - kolo - gif">
            <a:extLst>
              <a:ext uri="{FF2B5EF4-FFF2-40B4-BE49-F238E27FC236}">
                <a16:creationId xmlns:a16="http://schemas.microsoft.com/office/drawing/2014/main" id="{5B394C3A-59D2-4EB0-B8E6-9B114D4951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0473" y="1678196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5" name="AutoShape 6" descr="1 - kolo - gif">
            <a:extLst>
              <a:ext uri="{FF2B5EF4-FFF2-40B4-BE49-F238E27FC236}">
                <a16:creationId xmlns:a16="http://schemas.microsoft.com/office/drawing/2014/main" id="{CC0FCA7C-D19B-4CC8-9FD8-33E91BF4AC1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021666" y="1749328"/>
            <a:ext cx="341133" cy="319650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7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6" name="Text Box 47">
            <a:extLst>
              <a:ext uri="{FF2B5EF4-FFF2-40B4-BE49-F238E27FC236}">
                <a16:creationId xmlns:a16="http://schemas.microsoft.com/office/drawing/2014/main" id="{92FF7117-9932-4DE5-84F6-C248CDABD2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10463" y="2851656"/>
            <a:ext cx="1165142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Drinking champagne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7" name="Text Box 47">
            <a:extLst>
              <a:ext uri="{FF2B5EF4-FFF2-40B4-BE49-F238E27FC236}">
                <a16:creationId xmlns:a16="http://schemas.microsoft.com/office/drawing/2014/main" id="{28728FB5-3304-4BF7-8219-22C8CF8ECE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5059" y="3790539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Once when I was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8" name="Text Box 47">
            <a:extLst>
              <a:ext uri="{FF2B5EF4-FFF2-40B4-BE49-F238E27FC236}">
                <a16:creationId xmlns:a16="http://schemas.microsoft.com/office/drawing/2014/main" id="{2CCC57DB-81CD-4D12-A388-45FAF82EBCE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0479" y="4758593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Loving arms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89" name="Text Box 47">
            <a:extLst>
              <a:ext uri="{FF2B5EF4-FFF2-40B4-BE49-F238E27FC236}">
                <a16:creationId xmlns:a16="http://schemas.microsoft.com/office/drawing/2014/main" id="{BDE8F144-C796-4ECF-B339-5764ADE654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35530" y="5708113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It‘</a:t>
            </a:r>
            <a:r>
              <a:rPr lang="cs-CZ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s</a:t>
            </a:r>
            <a:r>
              <a:rPr lang="nl-BE" altLang="cs-CZ" sz="1050" b="1" dirty="0">
                <a:solidFill>
                  <a:schemeClr val="accent2">
                    <a:lumMod val="40000"/>
                    <a:lumOff val="60000"/>
                  </a:schemeClr>
                </a:solidFill>
              </a:rPr>
              <a:t> time to pay</a:t>
            </a:r>
          </a:p>
        </p:txBody>
      </p:sp>
      <p:sp>
        <p:nvSpPr>
          <p:cNvPr id="90" name="Text Box 47">
            <a:extLst>
              <a:ext uri="{FF2B5EF4-FFF2-40B4-BE49-F238E27FC236}">
                <a16:creationId xmlns:a16="http://schemas.microsoft.com/office/drawing/2014/main" id="{10EBCC9C-1933-4245-BE45-80306A56CBF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4616" y="2887042"/>
            <a:ext cx="1175113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500 miles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1" name="Text Box 47">
            <a:extLst>
              <a:ext uri="{FF2B5EF4-FFF2-40B4-BE49-F238E27FC236}">
                <a16:creationId xmlns:a16="http://schemas.microsoft.com/office/drawing/2014/main" id="{1F270E9D-F0AA-4969-9744-B7B3FF2695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74765" y="3843135"/>
            <a:ext cx="1245987" cy="2539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 I'm drinking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2" name="Text Box 47">
            <a:extLst>
              <a:ext uri="{FF2B5EF4-FFF2-40B4-BE49-F238E27FC236}">
                <a16:creationId xmlns:a16="http://schemas.microsoft.com/office/drawing/2014/main" id="{2E93F360-6DDB-45E4-91F8-B1747506469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57070" y="4721221"/>
            <a:ext cx="1175113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Country bumpkin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93" name="Text Box 47">
            <a:extLst>
              <a:ext uri="{FF2B5EF4-FFF2-40B4-BE49-F238E27FC236}">
                <a16:creationId xmlns:a16="http://schemas.microsoft.com/office/drawing/2014/main" id="{B2864065-23FB-40BE-B556-A73760734F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4932" y="5672318"/>
            <a:ext cx="1132943" cy="4307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nl-BE" altLang="cs-CZ" sz="1050" b="1">
                <a:solidFill>
                  <a:schemeClr val="accent2">
                    <a:lumMod val="40000"/>
                    <a:lumOff val="60000"/>
                  </a:schemeClr>
                </a:solidFill>
              </a:rPr>
              <a:t>Least we can do</a:t>
            </a:r>
            <a:endParaRPr lang="nl-BE" altLang="cs-CZ" sz="1050" b="1" dirty="0"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392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  <p:sndAc>
          <p:stSnd>
            <p:snd r:embed="rId2" name="8 Drinking champagne.wav"/>
          </p:stSnd>
        </p:sndAc>
      </p:transition>
    </mc:Choice>
    <mc:Fallback>
      <p:transition spd="slow">
        <p:split orient="vert"/>
        <p:sndAc>
          <p:stSnd>
            <p:snd r:embed="rId2" name="8 Drinking champag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8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4" dur="50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6" dur="50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28" dur="50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0" dur="50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2" dur="50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4" dur="50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6" dur="50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6" repeatCount="indefinite" accel="50000" decel="50000" autoRev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38" dur="50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59" grpId="0" animBg="1"/>
      <p:bldP spid="60" grpId="0" animBg="1"/>
      <p:bldP spid="75" grpId="0" animBg="1"/>
      <p:bldP spid="77" grpId="0" animBg="1"/>
      <p:bldP spid="82" grpId="0" animBg="1"/>
      <p:bldP spid="83" grpId="0" animBg="1"/>
      <p:bldP spid="84" grpId="0" animBg="1"/>
      <p:bldP spid="85" grpId="0" animBg="1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172</TotalTime>
  <Words>49</Words>
  <Application>Microsoft Office PowerPoint</Application>
  <PresentationFormat>Předvádění na obrazovce (4:3)</PresentationFormat>
  <Paragraphs>13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44</cp:revision>
  <dcterms:created xsi:type="dcterms:W3CDTF">2020-02-21T13:54:42Z</dcterms:created>
  <dcterms:modified xsi:type="dcterms:W3CDTF">2023-04-15T08:21:17Z</dcterms:modified>
</cp:coreProperties>
</file>