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73" r:id="rId5"/>
    <p:sldId id="304" r:id="rId6"/>
    <p:sldId id="264" r:id="rId7"/>
    <p:sldId id="308" r:id="rId8"/>
    <p:sldId id="303" r:id="rId9"/>
    <p:sldId id="310" r:id="rId10"/>
    <p:sldId id="281" r:id="rId11"/>
    <p:sldId id="309" r:id="rId12"/>
    <p:sldId id="307" r:id="rId13"/>
    <p:sldId id="306" r:id="rId14"/>
    <p:sldId id="305" r:id="rId15"/>
    <p:sldId id="302" r:id="rId16"/>
    <p:sldId id="301" r:id="rId17"/>
    <p:sldId id="278" r:id="rId18"/>
    <p:sldId id="294" r:id="rId19"/>
    <p:sldId id="299" r:id="rId20"/>
    <p:sldId id="300" r:id="rId21"/>
    <p:sldId id="298" r:id="rId22"/>
    <p:sldId id="297" r:id="rId23"/>
    <p:sldId id="296" r:id="rId24"/>
    <p:sldId id="295" r:id="rId25"/>
    <p:sldId id="293" r:id="rId26"/>
    <p:sldId id="292" r:id="rId27"/>
    <p:sldId id="291" r:id="rId28"/>
    <p:sldId id="288" r:id="rId29"/>
    <p:sldId id="287" r:id="rId30"/>
    <p:sldId id="289" r:id="rId31"/>
    <p:sldId id="311" r:id="rId32"/>
    <p:sldId id="290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822B852A-6290-9ECD-7387-26DC0CBEA9FD}"/>
              </a:ext>
            </a:extLst>
          </p:cNvPr>
          <p:cNvSpPr/>
          <p:nvPr/>
        </p:nvSpPr>
        <p:spPr>
          <a:xfrm>
            <a:off x="0" y="2151727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Alpy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 Les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Alpes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7FC009B2-3CED-4AA3-9035-F6496A58C2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595A424D-51C4-4B69-BF0B-BA412E6C1DF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303912" y="76470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D38A0D06-56CA-44B1-8C40-670732A8DD7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644548" y="186725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Ein ganzes Leben lang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Ein ganzes Leben lan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7">
            <a:extLst>
              <a:ext uri="{FF2B5EF4-FFF2-40B4-BE49-F238E27FC236}">
                <a16:creationId xmlns:a16="http://schemas.microsoft.com/office/drawing/2014/main" id="{E191D0C8-81BF-40E9-9529-183EEEC03E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09320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b="1" dirty="0">
                <a:solidFill>
                  <a:srgbClr val="FF0000"/>
                </a:solidFill>
              </a:rPr>
              <a:t>             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The</a:t>
            </a:r>
            <a:r>
              <a:rPr lang="cs-CZ" altLang="cs-CZ" sz="2400" b="1" dirty="0">
                <a:solidFill>
                  <a:srgbClr val="FF0000"/>
                </a:solidFill>
              </a:rPr>
              <a:t> </a:t>
            </a:r>
            <a:r>
              <a:rPr lang="cs-CZ" altLang="cs-CZ" sz="2400" b="1" dirty="0" err="1">
                <a:solidFill>
                  <a:srgbClr val="FF0000"/>
                </a:solidFill>
              </a:rPr>
              <a:t>Alps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nl-NL" altLang="cs-CZ" sz="2400" b="1" dirty="0">
                <a:solidFill>
                  <a:srgbClr val="FF0000"/>
                </a:solidFill>
              </a:rPr>
              <a:t>De Alpen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fr-FR" altLang="cs-CZ" sz="2400" b="1" dirty="0">
                <a:solidFill>
                  <a:srgbClr val="FF0000"/>
                </a:solidFill>
              </a:rPr>
              <a:t>Les Alpes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de-DE" altLang="cs-CZ" sz="2400" b="1" dirty="0">
                <a:solidFill>
                  <a:srgbClr val="FF0000"/>
                </a:solidFill>
              </a:rPr>
              <a:t>Die Alpen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ca-ES" altLang="cs-CZ" sz="2400" b="1" dirty="0">
                <a:solidFill>
                  <a:srgbClr val="FF0000"/>
                </a:solidFill>
              </a:rPr>
              <a:t>Els Alps</a:t>
            </a:r>
            <a:r>
              <a:rPr lang="cs-CZ" altLang="cs-CZ" sz="2400" b="1" dirty="0">
                <a:solidFill>
                  <a:srgbClr val="FF0000"/>
                </a:solidFill>
              </a:rPr>
              <a:t>    </a:t>
            </a:r>
            <a:r>
              <a:rPr lang="ro-RO" altLang="cs-CZ" sz="2400" b="1" dirty="0">
                <a:solidFill>
                  <a:srgbClr val="FF0000"/>
                </a:solidFill>
              </a:rPr>
              <a:t>Alpii    </a:t>
            </a:r>
            <a:r>
              <a:rPr lang="cs-CZ" altLang="cs-CZ" sz="2400" b="1" dirty="0" err="1">
                <a:solidFill>
                  <a:srgbClr val="FF0000"/>
                </a:solidFill>
              </a:rPr>
              <a:t>Alpok</a:t>
            </a:r>
            <a:r>
              <a:rPr lang="cs-CZ" altLang="cs-CZ" sz="2400" b="1" dirty="0">
                <a:solidFill>
                  <a:srgbClr val="FF0000"/>
                </a:solidFill>
              </a:rPr>
              <a:t>     </a:t>
            </a:r>
            <a:r>
              <a:rPr lang="he-IL" altLang="cs-CZ" sz="2400" b="1" dirty="0">
                <a:solidFill>
                  <a:srgbClr val="FF0000"/>
                </a:solidFill>
                <a:cs typeface="Arial" panose="020B0604020202020204" pitchFamily="34" charset="0"/>
              </a:rPr>
              <a:t>הרי האלפים</a:t>
            </a:r>
            <a:r>
              <a:rPr lang="cs-CZ" altLang="cs-CZ" sz="2400" b="1" dirty="0">
                <a:solidFill>
                  <a:srgbClr val="FF0000"/>
                </a:solidFill>
              </a:rPr>
              <a:t>                                </a:t>
            </a:r>
          </a:p>
        </p:txBody>
      </p:sp>
      <p:pic>
        <p:nvPicPr>
          <p:cNvPr id="3" name="Picture 8">
            <a:extLst>
              <a:ext uri="{FF2B5EF4-FFF2-40B4-BE49-F238E27FC236}">
                <a16:creationId xmlns:a16="http://schemas.microsoft.com/office/drawing/2014/main" id="{5CDC404C-7E2E-47FA-A7F1-ECF0CFEE27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79C0EFEB-31F3-461E-9A78-FD5C66ABF7CD}"/>
              </a:ext>
            </a:extLst>
          </p:cNvPr>
          <p:cNvSpPr/>
          <p:nvPr/>
        </p:nvSpPr>
        <p:spPr>
          <a:xfrm>
            <a:off x="7896200" y="1052736"/>
            <a:ext cx="3312368" cy="1015663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6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Alpy </a:t>
            </a:r>
            <a:endParaRPr lang="es-ES" sz="6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>
            <a:extLst>
              <a:ext uri="{FF2B5EF4-FFF2-40B4-BE49-F238E27FC236}">
                <a16:creationId xmlns:a16="http://schemas.microsoft.com/office/drawing/2014/main" id="{CA9631AA-CC37-43D6-8470-F3F998FC25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B953259-A659-48F8-A464-A013CB65FA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13549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173C0AA-0199-454A-946A-3FE1E91F24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323AED6-970C-4C78-ACC2-5E4C9DFA1F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65704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6D503B9-D23E-4BB6-BD7D-7ED8DEEE3D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01680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C9A112D-B068-4B00-A537-4310ABCF28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05816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1361963-2D72-44C0-9A9E-2F61E296F8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7E83A4A-2800-4206-9768-DFA7E3F56F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9178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19702C3-B771-4705-845B-6064163BC0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770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9748454-229D-4F0E-B692-12CD1E3DEC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770877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6C1096A8-70F0-4079-80E8-4B4842AB2C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83109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761AF27-BA0B-4B77-A381-7A6B8564FB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3221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EEF9748-919E-427D-9302-9C7CAFD197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07928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B05DB53-2DD6-4A6B-BDE1-9C79CBC946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EE6108A-8B30-4C03-AC18-03878FA9EC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8760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9771B89-B8EC-4387-B9BF-7E5B06EB9F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26916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EC8829CD-9587-43C1-93D1-498771AB3F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51632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899E0A8-D123-4E3F-BA63-C2DA2A9A3C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03672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D0B81E4-8F80-4D83-A8AD-F47A6D0015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86255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CA6D6A6-A7A9-4EA2-929B-3085CB103A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87168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081E642-F699-47A9-8060-8E80F91DFF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773178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723A2F08-B4EE-4BFA-BA3A-E5D371A07A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687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0652253-30A1-4046-9E42-E0768BEB20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67272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E53A8B3-EBE3-4F0A-9F53-4368C423CB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01486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8D3328E-C08A-4E47-9EC6-7190568130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714C8CA-B724-49ED-AA75-A32C3B95D7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BCADF79-A3E6-464C-8F71-F6A9DD0FD3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D78F6DF-E7CB-4726-A322-44F965904E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13617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87BEA5A-066A-4B40-B2D6-53DBDDF07A31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630B2084-530C-4EC9-91A6-DFB9DCFEA31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29709"/>
            <a:ext cx="10801200" cy="4954299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C5180146-1D41-4467-9319-6D3F5BABF5D5}"/>
              </a:ext>
            </a:extLst>
          </p:cNvPr>
          <p:cNvSpPr/>
          <p:nvPr/>
        </p:nvSpPr>
        <p:spPr>
          <a:xfrm>
            <a:off x="8328248" y="605449"/>
            <a:ext cx="2967287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0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30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30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0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0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266</TotalTime>
  <Words>70</Words>
  <Application>Microsoft Office PowerPoint</Application>
  <PresentationFormat>Širokoúhlá obrazovka</PresentationFormat>
  <Paragraphs>10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7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79</cp:revision>
  <dcterms:created xsi:type="dcterms:W3CDTF">2020-02-21T13:54:42Z</dcterms:created>
  <dcterms:modified xsi:type="dcterms:W3CDTF">2023-04-15T09:29:44Z</dcterms:modified>
</cp:coreProperties>
</file>