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289" r:id="rId12"/>
    <p:sldId id="325" r:id="rId13"/>
    <p:sldId id="327" r:id="rId14"/>
    <p:sldId id="326" r:id="rId15"/>
    <p:sldId id="324" r:id="rId16"/>
    <p:sldId id="323" r:id="rId17"/>
    <p:sldId id="322" r:id="rId18"/>
    <p:sldId id="321" r:id="rId19"/>
    <p:sldId id="320" r:id="rId20"/>
    <p:sldId id="319" r:id="rId21"/>
    <p:sldId id="312" r:id="rId22"/>
    <p:sldId id="311" r:id="rId23"/>
    <p:sldId id="310" r:id="rId24"/>
    <p:sldId id="309" r:id="rId25"/>
    <p:sldId id="308" r:id="rId26"/>
    <p:sldId id="318" r:id="rId27"/>
    <p:sldId id="317" r:id="rId28"/>
    <p:sldId id="316" r:id="rId29"/>
    <p:sldId id="315" r:id="rId30"/>
    <p:sldId id="314" r:id="rId31"/>
    <p:sldId id="313" r:id="rId32"/>
    <p:sldId id="307" r:id="rId33"/>
    <p:sldId id="306" r:id="rId34"/>
    <p:sldId id="286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493262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5F63933-779C-2A41-A7E8-7184ABFEE1CC}"/>
              </a:ext>
            </a:extLst>
          </p:cNvPr>
          <p:cNvSpPr/>
          <p:nvPr/>
        </p:nvSpPr>
        <p:spPr>
          <a:xfrm>
            <a:off x="0" y="256490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Sovy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Hiboux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61AEEDF-ED9C-4FC7-80A1-A3749CF1C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F4D728D4-9CEE-476A-8B29-838D46D2BEE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27089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FF4915C7-D83E-4803-89E1-F08AE1B38F7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68884" y="401784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Perfect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Perfec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358903-A0EF-447F-8745-20D59E58C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Text Box 14">
            <a:extLst>
              <a:ext uri="{FF2B5EF4-FFF2-40B4-BE49-F238E27FC236}">
                <a16:creationId xmlns:a16="http://schemas.microsoft.com/office/drawing/2014/main" id="{768631D7-B7DD-4780-B3F5-6D10AA7B6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545" y="6325763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 err="1">
                <a:solidFill>
                  <a:srgbClr val="FF0000"/>
                </a:solidFill>
              </a:rPr>
              <a:t>Owls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hiboux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uilen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sowy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Búhos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corujas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mussols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gufi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baglyok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Baykuşlar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6F58262-F95C-4E01-9F82-CD54724EA3BF}"/>
              </a:ext>
            </a:extLst>
          </p:cNvPr>
          <p:cNvSpPr/>
          <p:nvPr/>
        </p:nvSpPr>
        <p:spPr>
          <a:xfrm>
            <a:off x="8040216" y="4941168"/>
            <a:ext cx="316835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SOVY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217273-0A99-4A69-B888-19C7181BE5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074B8C-1E41-494C-9170-9BCADEDE0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74F3BD-7E42-4063-BA12-964E67713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819FA2-AA25-4BCA-B3E5-5446063D0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A15B43-7149-4C37-B387-5F66573A4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B1CBE2-59F5-4E4D-B629-074CB2D6D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139D63-D6EC-4DAF-8E76-9B15BDE71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079F2A8F-BE35-458E-AE6B-20293020D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6BEEB00-71E4-4DB2-B07C-BBF24767A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057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2CAE67-2103-4A4C-8427-B6CADBCF0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283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98E81756-9FE0-4003-8442-9B8E06979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723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DCC84F-840E-430A-AED7-C4944278B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23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C42D03-9C78-4330-9CA9-064E9CBF9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259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8C344C-B3E0-4400-8E57-E220C0282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133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5531A1-B788-4EF4-83E2-C4E9ACF47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967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641DE03-EA75-40BD-9403-26D074CEE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" y="548640"/>
            <a:ext cx="10802112" cy="57607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58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805991-0432-4301-8E3B-1E0A84FB2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163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E0C268-17BC-41A4-8AF4-CBC243FAE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771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AFBD0D-E267-41E9-8D93-DF2279803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1CB5F9F2-C93E-4350-8ECB-05B57BE4F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52" y="5803378"/>
            <a:ext cx="2299204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504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14DE0E-BE5C-44F2-824F-A2D9A4E83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401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850019-31C3-40C2-960C-9BB9E397C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5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F51028-43C3-487F-95E7-8DA1EFBC9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438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E9F574F-A771-4809-BA66-F95BF7B08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171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421ACF-3DA0-4584-B516-D83CB9A12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155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A03CEA-8B5A-4B68-B853-F5C490B684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98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76AEAE-024F-4127-8E54-B04F299E5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81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0362A9-460C-4F7B-BEB2-658C3F49C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544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E988A5-F0FF-4995-95E6-45EA80D9A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634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5DE580-853A-47EE-BACD-417156484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63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7AD5217-B632-45AB-BA12-719FFB6A9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851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47FF2DF9-21D3-CE9D-BE84-F015A77C1100}"/>
              </a:ext>
            </a:extLst>
          </p:cNvPr>
          <p:cNvSpPr/>
          <p:nvPr/>
        </p:nvSpPr>
        <p:spPr>
          <a:xfrm>
            <a:off x="-25928" y="-1"/>
            <a:ext cx="12217927" cy="54997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11">
            <a:extLst>
              <a:ext uri="{FF2B5EF4-FFF2-40B4-BE49-F238E27FC236}">
                <a16:creationId xmlns:a16="http://schemas.microsoft.com/office/drawing/2014/main" id="{4041F8C7-ACF2-E716-0642-FFE78A83A4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89" y="500438"/>
            <a:ext cx="10801200" cy="503370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351</TotalTime>
  <Words>49</Words>
  <Application>Microsoft Office PowerPoint</Application>
  <PresentationFormat>Širokoúhlá obrazovka</PresentationFormat>
  <Paragraphs>9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119</cp:revision>
  <dcterms:created xsi:type="dcterms:W3CDTF">2020-02-21T13:54:42Z</dcterms:created>
  <dcterms:modified xsi:type="dcterms:W3CDTF">2023-03-26T19:24:50Z</dcterms:modified>
</cp:coreProperties>
</file>