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78" r:id="rId6"/>
    <p:sldId id="281" r:id="rId7"/>
    <p:sldId id="317" r:id="rId8"/>
    <p:sldId id="285" r:id="rId9"/>
    <p:sldId id="288" r:id="rId10"/>
    <p:sldId id="287" r:id="rId11"/>
    <p:sldId id="289" r:id="rId12"/>
    <p:sldId id="301" r:id="rId13"/>
    <p:sldId id="300" r:id="rId14"/>
    <p:sldId id="316" r:id="rId15"/>
    <p:sldId id="302" r:id="rId16"/>
    <p:sldId id="299" r:id="rId17"/>
    <p:sldId id="297" r:id="rId18"/>
    <p:sldId id="294" r:id="rId19"/>
    <p:sldId id="295" r:id="rId20"/>
    <p:sldId id="296" r:id="rId21"/>
    <p:sldId id="304" r:id="rId22"/>
    <p:sldId id="307" r:id="rId23"/>
    <p:sldId id="306" r:id="rId24"/>
    <p:sldId id="305" r:id="rId25"/>
    <p:sldId id="298" r:id="rId26"/>
    <p:sldId id="310" r:id="rId27"/>
    <p:sldId id="309" r:id="rId28"/>
    <p:sldId id="312" r:id="rId29"/>
    <p:sldId id="315" r:id="rId30"/>
    <p:sldId id="314" r:id="rId31"/>
    <p:sldId id="313" r:id="rId32"/>
    <p:sldId id="311" r:id="rId33"/>
    <p:sldId id="286" r:id="rId3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-41564" y="2564904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Rwanda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hlinkClick r:id="" action="ppaction://noaction">
              <a:snd r:embed="rId2" name="Africa - Habibi.wav"/>
            </a:hlinkClick>
            <a:extLst>
              <a:ext uri="{FF2B5EF4-FFF2-40B4-BE49-F238E27FC236}">
                <a16:creationId xmlns:a16="http://schemas.microsoft.com/office/drawing/2014/main" id="{7456DBD0-1365-D89C-12CD-1DBE60CE8E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42087" y="332656"/>
            <a:ext cx="428488" cy="359494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3E06E17C-5B56-9568-2A9B-AB20D097341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38996"/>
            <a:ext cx="10801200" cy="5914339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WordArt 13">
            <a:extLst>
              <a:ext uri="{FF2B5EF4-FFF2-40B4-BE49-F238E27FC236}">
                <a16:creationId xmlns:a16="http://schemas.microsoft.com/office/drawing/2014/main" id="{4FB6FF17-C159-20EE-D307-C24E68293DA6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400256" y="836712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WordArt 14">
            <a:extLst>
              <a:ext uri="{FF2B5EF4-FFF2-40B4-BE49-F238E27FC236}">
                <a16:creationId xmlns:a16="http://schemas.microsoft.com/office/drawing/2014/main" id="{F403100E-CFDD-19CD-DD58-1A9FA916616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740892" y="2012582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Africa - Habibi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5" name="Africa - Habibi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A99F691-DB24-D57F-71A9-67E7D220E7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5">
            <a:extLst>
              <a:ext uri="{FF2B5EF4-FFF2-40B4-BE49-F238E27FC236}">
                <a16:creationId xmlns:a16="http://schemas.microsoft.com/office/drawing/2014/main" id="{145FCE6A-4B58-3757-25DF-8F4C7370E8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432" y="692696"/>
            <a:ext cx="1295400" cy="86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>
            <a:extLst>
              <a:ext uri="{FF2B5EF4-FFF2-40B4-BE49-F238E27FC236}">
                <a16:creationId xmlns:a16="http://schemas.microsoft.com/office/drawing/2014/main" id="{9FC626FC-1DF6-17BE-DC41-D242AC9700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11906" y="692696"/>
            <a:ext cx="12954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B9631370-1EE4-B637-201F-28FBE4364D5A}"/>
              </a:ext>
            </a:extLst>
          </p:cNvPr>
          <p:cNvSpPr/>
          <p:nvPr/>
        </p:nvSpPr>
        <p:spPr>
          <a:xfrm>
            <a:off x="4583201" y="786855"/>
            <a:ext cx="3024336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Rwanda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1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39C9B458-66B0-5420-5CB2-07B39CE870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A154A85-59CE-AE46-A14E-A38664DA30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BEFCA9C-441F-99EC-AE8E-7BE05EA5C4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E8ECC72-52D7-873B-B244-52C5B8F205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48388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C3A42F6-B249-E142-A90C-116F32CB16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02C055C-4669-536D-BA50-BF2C57AADA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D3AA2A8-4412-3754-8697-084CFB2B92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D2074E3-79D1-C2B0-7FFD-641FACEAA4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9765916-02B5-47E3-AC21-21270B2F18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CA06856-F415-EA15-D07A-E22E27D59B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5CFC172-905E-FD86-0463-780BCDB7DA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90839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F03D898-F203-40EA-FF41-A779A40509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D5126C3B-897E-FF09-F37D-223BEEE098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DB21DF7-9A1E-7552-0B1A-FAA7B13179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09286BA-EC66-FD5A-E3F9-1FA7F2EC97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032D304-F48A-C908-E4E7-56561A4516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79"/>
            <a:ext cx="8928992" cy="57515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5">
            <a:extLst>
              <a:ext uri="{FF2B5EF4-FFF2-40B4-BE49-F238E27FC236}">
                <a16:creationId xmlns:a16="http://schemas.microsoft.com/office/drawing/2014/main" id="{6D0C38CB-C66F-6F47-C301-D985CB63C9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24392" y="548679"/>
            <a:ext cx="1872207" cy="57515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Obdélník 5">
            <a:extLst>
              <a:ext uri="{FF2B5EF4-FFF2-40B4-BE49-F238E27FC236}">
                <a16:creationId xmlns:a16="http://schemas.microsoft.com/office/drawing/2014/main" id="{143D3212-73BD-50F4-D20F-B16E45A07C93}"/>
              </a:ext>
            </a:extLst>
          </p:cNvPr>
          <p:cNvSpPr/>
          <p:nvPr/>
        </p:nvSpPr>
        <p:spPr>
          <a:xfrm>
            <a:off x="705031" y="569638"/>
            <a:ext cx="10791568" cy="5730545"/>
          </a:xfrm>
          <a:prstGeom prst="rect">
            <a:avLst/>
          </a:prstGeom>
          <a:noFill/>
          <a:ln w="38100" cmpd="sng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5E8E3CAC-2FB2-80D4-3DAA-1A9A3F6B50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F2A83D6-9CFE-F3AB-2E2F-E03D7AB10B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91A2102-8CE1-A913-C6AA-9C792FDDDA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63CD1E8-E5C7-F811-852A-8EA9AFFED8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EBF1C18-1304-A565-A43D-056AADFC70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FAC46A30-771F-6A81-C332-D697CD2470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76664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0CA2552-A837-6C03-B319-85A6FD8972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DFA7E95-AD15-FC55-5C5D-0519D71CD5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76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95BB051-28A9-AA2C-F162-60F8625CDC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43705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9350B0E0-9FED-B250-9113-BEB8FB22EF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84975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9E42933-EC93-6737-C021-6846CFEDFC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105523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FEE6F15-4555-1CD8-4812-4CD1C4C4F9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68640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D7D19CF-F2DA-E112-8865-4F62AEF33B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25959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BF1A0B40-D5BC-902F-9717-5D993E871537}"/>
              </a:ext>
            </a:extLst>
          </p:cNvPr>
          <p:cNvSpPr/>
          <p:nvPr/>
        </p:nvSpPr>
        <p:spPr>
          <a:xfrm>
            <a:off x="2402013" y="6669360"/>
            <a:ext cx="738797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A82D86A8-67BA-F394-9610-DA021EE0E9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89560"/>
            <a:ext cx="10801200" cy="574775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D9FF0FFE-CC04-7B1A-CFE0-F86FAA7D0479}"/>
              </a:ext>
            </a:extLst>
          </p:cNvPr>
          <p:cNvSpPr/>
          <p:nvPr/>
        </p:nvSpPr>
        <p:spPr>
          <a:xfrm>
            <a:off x="4583832" y="5714092"/>
            <a:ext cx="335585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25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6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291</TotalTime>
  <Words>20</Words>
  <Application>Microsoft Office PowerPoint</Application>
  <PresentationFormat>Širokoúhlá obrazovka</PresentationFormat>
  <Paragraphs>7</Paragraphs>
  <Slides>33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33</vt:i4>
      </vt:variant>
    </vt:vector>
  </HeadingPairs>
  <TitlesOfParts>
    <vt:vector size="39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91</cp:revision>
  <dcterms:created xsi:type="dcterms:W3CDTF">2020-02-21T13:54:42Z</dcterms:created>
  <dcterms:modified xsi:type="dcterms:W3CDTF">2023-04-13T15:29:09Z</dcterms:modified>
</cp:coreProperties>
</file>