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302" r:id="rId8"/>
    <p:sldId id="285" r:id="rId9"/>
    <p:sldId id="288" r:id="rId10"/>
    <p:sldId id="287" r:id="rId11"/>
    <p:sldId id="289" r:id="rId12"/>
    <p:sldId id="301" r:id="rId13"/>
    <p:sldId id="295" r:id="rId14"/>
    <p:sldId id="296" r:id="rId15"/>
    <p:sldId id="300" r:id="rId16"/>
    <p:sldId id="299" r:id="rId17"/>
    <p:sldId id="298" r:id="rId18"/>
    <p:sldId id="297" r:id="rId19"/>
    <p:sldId id="308" r:id="rId20"/>
    <p:sldId id="294" r:id="rId21"/>
    <p:sldId id="307" r:id="rId22"/>
    <p:sldId id="306" r:id="rId23"/>
    <p:sldId id="305" r:id="rId24"/>
    <p:sldId id="309" r:id="rId25"/>
    <p:sldId id="304" r:id="rId26"/>
    <p:sldId id="310" r:id="rId27"/>
    <p:sldId id="303" r:id="rId28"/>
    <p:sldId id="313" r:id="rId29"/>
    <p:sldId id="311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5" Type="http://schemas.microsoft.com/office/2007/relationships/hdphoto" Target="../media/hdphoto9.wdp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Medvědi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Fauna.wav"/>
            </a:hlinkClick>
            <a:extLst>
              <a:ext uri="{FF2B5EF4-FFF2-40B4-BE49-F238E27FC236}">
                <a16:creationId xmlns:a16="http://schemas.microsoft.com/office/drawing/2014/main" id="{7CA130DB-26CF-5B3E-D9DC-A3FE9C5E0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8656" y="1340768"/>
            <a:ext cx="429139" cy="360040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BD37659-B1D1-258E-67CF-B74666DD62FE}"/>
              </a:ext>
            </a:extLst>
          </p:cNvPr>
          <p:cNvSpPr/>
          <p:nvPr/>
        </p:nvSpPr>
        <p:spPr>
          <a:xfrm>
            <a:off x="119336" y="116632"/>
            <a:ext cx="11809312" cy="67413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A1A8D7A3-B191-B3B2-6303-E1DF0B12B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67934"/>
            <a:ext cx="10801200" cy="56387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6FF6C22E-30D8-E167-2730-17C02EAA10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7968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0FE39385-6D18-D773-C351-119BBEC629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48604" y="202102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Faun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Fa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DD05F2FA-7E95-7FD4-60B9-916ACA3FE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bears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fr-FR" altLang="cs-CZ" sz="2400" b="1" dirty="0">
                <a:solidFill>
                  <a:srgbClr val="FF0000"/>
                </a:solidFill>
              </a:rPr>
              <a:t>ours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de-DE" altLang="cs-CZ" sz="2400" b="1" dirty="0">
                <a:solidFill>
                  <a:srgbClr val="FF0000"/>
                </a:solidFill>
              </a:rPr>
              <a:t>Bären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pl-PL" altLang="cs-CZ" sz="2400" b="1" dirty="0">
                <a:solidFill>
                  <a:srgbClr val="FF0000"/>
                </a:solidFill>
              </a:rPr>
              <a:t>niedźwiedzie  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es-ES" altLang="cs-CZ" sz="2400" b="1" dirty="0">
                <a:solidFill>
                  <a:srgbClr val="FF0000"/>
                </a:solidFill>
              </a:rPr>
              <a:t>osos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a-ES" altLang="cs-CZ" sz="2400" b="1" dirty="0">
                <a:solidFill>
                  <a:srgbClr val="FF0000"/>
                </a:solidFill>
              </a:rPr>
              <a:t>óssos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pt-PT" altLang="cs-CZ" sz="2400" b="1" dirty="0">
                <a:solidFill>
                  <a:srgbClr val="FF0000"/>
                </a:solidFill>
              </a:rPr>
              <a:t>ursos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o-RO" altLang="cs-CZ" sz="2400" b="1" dirty="0">
                <a:solidFill>
                  <a:srgbClr val="FF0000"/>
                </a:solidFill>
              </a:rPr>
              <a:t>ursi   </a:t>
            </a:r>
            <a:r>
              <a:rPr lang="hu-HU" altLang="cs-CZ" sz="2400" b="1" dirty="0">
                <a:solidFill>
                  <a:srgbClr val="FF0000"/>
                </a:solidFill>
              </a:rPr>
              <a:t>medvedi  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uk-UA" altLang="cs-CZ" sz="2400" b="1" dirty="0">
                <a:solidFill>
                  <a:srgbClr val="FF0000"/>
                </a:solidFill>
              </a:rPr>
              <a:t>ведмеді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tr-TR" altLang="cs-CZ" sz="2400" b="1" dirty="0">
                <a:solidFill>
                  <a:srgbClr val="FF0000"/>
                </a:solidFill>
              </a:rPr>
              <a:t>ayılar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</a:p>
        </p:txBody>
      </p:sp>
      <p:pic>
        <p:nvPicPr>
          <p:cNvPr id="3" name="Picture 10">
            <a:extLst>
              <a:ext uri="{FF2B5EF4-FFF2-40B4-BE49-F238E27FC236}">
                <a16:creationId xmlns:a16="http://schemas.microsoft.com/office/drawing/2014/main" id="{EBD53CA3-3C1B-07B1-23E7-8EEDAAB17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AD7A08B-6690-CB74-12D4-A848C4E25D46}"/>
              </a:ext>
            </a:extLst>
          </p:cNvPr>
          <p:cNvSpPr/>
          <p:nvPr/>
        </p:nvSpPr>
        <p:spPr>
          <a:xfrm>
            <a:off x="7752184" y="5150222"/>
            <a:ext cx="324036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Medvědi</a:t>
            </a:r>
            <a:endParaRPr lang="es-ES" sz="4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28799F9-492B-4E8E-B3A2-F9D20F5D4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60FB7E-8652-0E4B-CD90-54FCC3CFF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BBB4AD-F789-FBEE-C695-1C0FAEE3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0A42CE-D3A4-1DA0-4D02-1BACBA2F0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630E46-15BD-B65F-6DBE-093343770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ADE0B2-CD85-AF49-0945-DB1AD68B3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3AB1BD-C9C4-B18B-99AB-B24941ABB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73208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05A846-1181-9D0D-77BF-4B026CB90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87B3B3-A5E5-4E61-CC07-7BADAAAF1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C824A0-5D75-7EDC-2031-1395F1CF7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12AC7E-30FA-EF46-1BB8-C8F848FD0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33FC21-A484-26A1-1338-EE53F28EC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3401BA-A4AF-222E-2572-670C9088F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32945E-9355-1E0A-75F1-3086B6796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A14C66B-2839-4E69-E172-96A554345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AEE658-4B43-3FC3-7D23-1F9617FF0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1DD399-D6B6-0A91-2723-5A2983CA2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4B5DAC-9796-9BE7-007E-CD993C6CA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EF96B7-EE2A-33C0-C313-A2C9B2B38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0BA452-430A-6D6E-D970-A8762C218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7D7180F-92D3-68B7-6969-6F991B825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DB76D3-2044-0275-4E07-C3055E575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B5F96D-4E52-7983-3045-C96E2BEFD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>
            <a:extLst>
              <a:ext uri="{FF2B5EF4-FFF2-40B4-BE49-F238E27FC236}">
                <a16:creationId xmlns:a16="http://schemas.microsoft.com/office/drawing/2014/main" id="{52BC4B92-78FC-8211-824B-B2F6C80F9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497C3A-96C5-CA85-E1EE-563134DFF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8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56FFA6-EB89-498E-A493-CE13094E1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02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6F44301-07DC-4826-298F-51C5E83A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4" y="494109"/>
            <a:ext cx="10828196" cy="507438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E8DF1CB-3ADE-791B-90CB-8C84F36831FC}"/>
              </a:ext>
            </a:extLst>
          </p:cNvPr>
          <p:cNvSpPr/>
          <p:nvPr/>
        </p:nvSpPr>
        <p:spPr>
          <a:xfrm>
            <a:off x="7176120" y="510668"/>
            <a:ext cx="393191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56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2023-04-13T12:10:07Z</dcterms:modified>
</cp:coreProperties>
</file>