
<file path=[Content_Types].xml><?xml version="1.0" encoding="utf-8"?>
<Types xmlns="http://schemas.openxmlformats.org/package/2006/content-types">
  <Default Extension="gif" ContentType="image/gif"/>
  <Default Extension="jp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0" r:id="rId2"/>
    <p:sldId id="259" r:id="rId3"/>
    <p:sldId id="311" r:id="rId4"/>
    <p:sldId id="281" r:id="rId5"/>
    <p:sldId id="278" r:id="rId6"/>
    <p:sldId id="285" r:id="rId7"/>
    <p:sldId id="315" r:id="rId8"/>
    <p:sldId id="314" r:id="rId9"/>
    <p:sldId id="313" r:id="rId10"/>
    <p:sldId id="312" r:id="rId11"/>
    <p:sldId id="288" r:id="rId12"/>
    <p:sldId id="287" r:id="rId13"/>
    <p:sldId id="302" r:id="rId14"/>
    <p:sldId id="289" r:id="rId15"/>
    <p:sldId id="301" r:id="rId16"/>
    <p:sldId id="300" r:id="rId17"/>
    <p:sldId id="299" r:id="rId18"/>
    <p:sldId id="298" r:id="rId19"/>
    <p:sldId id="297" r:id="rId20"/>
    <p:sldId id="296" r:id="rId21"/>
    <p:sldId id="295" r:id="rId22"/>
    <p:sldId id="294" r:id="rId23"/>
    <p:sldId id="307" r:id="rId24"/>
    <p:sldId id="306" r:id="rId25"/>
    <p:sldId id="305" r:id="rId26"/>
    <p:sldId id="304" r:id="rId27"/>
    <p:sldId id="310" r:id="rId28"/>
    <p:sldId id="309" r:id="rId29"/>
    <p:sldId id="308" r:id="rId30"/>
    <p:sldId id="303" r:id="rId31"/>
    <p:sldId id="286" r:id="rId3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500" y="60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</a:lstStyle>
          <a:p>
            <a:pPr>
              <a:defRPr/>
            </a:pPr>
            <a:r>
              <a:rPr lang="cs-CZ" altLang="cs-CZ" dirty="0" err="1"/>
              <a:t>Presentation</a:t>
            </a:r>
            <a:r>
              <a:rPr lang="cs-CZ" altLang="cs-CZ" dirty="0"/>
              <a:t> by </a:t>
            </a:r>
            <a:r>
              <a:rPr lang="cs-CZ" altLang="cs-CZ" dirty="0" err="1"/>
              <a:t>yatata</a:t>
            </a:r>
            <a:endParaRPr lang="cs-CZ" alt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C176A834-847E-4F72-962B-7B57EBE878B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F78568DD-25C6-4A9B-B767-C44FFD4AC50E}"/>
              </a:ext>
            </a:extLst>
          </p:cNvPr>
          <p:cNvSpPr/>
          <p:nvPr userDrawn="1"/>
        </p:nvSpPr>
        <p:spPr>
          <a:xfrm>
            <a:off x="695400" y="548680"/>
            <a:ext cx="10801200" cy="561662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09313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90661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33C2C87-BE61-4C1F-B28D-0F2C3BDCC6D8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2196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F5F96B93-3F80-40CF-8FEB-23846CB0044E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4501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9407D793-ED6B-4F46-90FE-E1037553635F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88691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B96102EF-0109-4B35-AC94-F2C43CCF375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303797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DACFD791-04E8-44F5-9D9E-D255EB3BE69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83450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A33C67ED-BD5E-49B0-936C-8FF7C776FE95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29745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10D4C5E-65E6-4094-94ED-8F00456438DB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007812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3E1F5307-7368-4421-9B56-EE696970E37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05101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838200" y="692696"/>
            <a:ext cx="10515600" cy="548426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2" name="Obdélník 1">
            <a:extLst>
              <a:ext uri="{FF2B5EF4-FFF2-40B4-BE49-F238E27FC236}">
                <a16:creationId xmlns:a16="http://schemas.microsoft.com/office/drawing/2014/main" id="{CEE21E7A-5EC0-41B1-A5DD-F9EC8BB5BC06}"/>
              </a:ext>
            </a:extLst>
          </p:cNvPr>
          <p:cNvSpPr/>
          <p:nvPr userDrawn="1"/>
        </p:nvSpPr>
        <p:spPr>
          <a:xfrm>
            <a:off x="695400" y="548680"/>
            <a:ext cx="10801200" cy="576064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2271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1_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D19910EE-7299-4C0B-8D68-4740B005FB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id="{2581BE21-48FC-4295-99C6-89580E2AA97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CBD84963-7254-4437-9E81-FBEE59D95F7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E12F58-6D84-484D-8B09-2F0DC94940FD}" type="datetimeFigureOut">
              <a:rPr lang="cs-CZ" smtClean="0"/>
              <a:t>04.04.2023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42679C23-6162-4434-B851-E429E9D872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6B1B8C93-5B14-4E6E-B03A-F3908D6C06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3191E-25D7-4727-A445-FB1ECA9410B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6569628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658463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  <p:sldLayoutId id="2147483673" r:id="rId12"/>
  </p:sldLayoutIdLst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1.xml"/><Relationship Id="rId4" Type="http://schemas.openxmlformats.org/officeDocument/2006/relationships/audio" Target="../media/audio1.wav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1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1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gif"/><Relationship Id="rId2" Type="http://schemas.openxmlformats.org/officeDocument/2006/relationships/image" Target="../media/image30.gif"/><Relationship Id="rId1" Type="http://schemas.openxmlformats.org/officeDocument/2006/relationships/slideLayout" Target="../slideLayouts/slideLayout11.xml"/><Relationship Id="rId4" Type="http://schemas.openxmlformats.org/officeDocument/2006/relationships/image" Target="../media/image32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62846467-D4E1-483D-B2B1-1C228A434D56}"/>
              </a:ext>
            </a:extLst>
          </p:cNvPr>
          <p:cNvSpPr/>
          <p:nvPr/>
        </p:nvSpPr>
        <p:spPr>
          <a:xfrm>
            <a:off x="695400" y="548680"/>
            <a:ext cx="10801200" cy="568863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>
            <a:extLst>
              <a:ext uri="{FF2B5EF4-FFF2-40B4-BE49-F238E27FC236}">
                <a16:creationId xmlns:a16="http://schemas.microsoft.com/office/drawing/2014/main" id="{9E9EC4F7-B94C-8838-E02C-FA44CE389AA0}"/>
              </a:ext>
            </a:extLst>
          </p:cNvPr>
          <p:cNvSpPr/>
          <p:nvPr/>
        </p:nvSpPr>
        <p:spPr>
          <a:xfrm>
            <a:off x="0" y="2767280"/>
            <a:ext cx="12192000" cy="132343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Letadla  35  </a:t>
            </a:r>
            <a:r>
              <a:rPr lang="cs-CZ" sz="8000" b="1" cap="none" spc="0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Avions</a:t>
            </a:r>
            <a:endParaRPr lang="cs-CZ" sz="8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2000"/>
    </mc:Choice>
    <mc:Fallback xmlns="">
      <p:transition advClick="0" advTm="2000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B3BA6CDE-22BB-2DF4-A168-21216C1F1B7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4" name="WordArt 13">
            <a:extLst>
              <a:ext uri="{FF2B5EF4-FFF2-40B4-BE49-F238E27FC236}">
                <a16:creationId xmlns:a16="http://schemas.microsoft.com/office/drawing/2014/main" id="{1F87F138-6C18-2886-1D29-4DD8979B7C0B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8328248" y="2550846"/>
            <a:ext cx="2480093" cy="878154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2875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powerpoint</a:t>
            </a:r>
            <a:r>
              <a:rPr lang="cs-CZ" sz="270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Presentation</a:t>
            </a:r>
            <a:endParaRPr lang="cs-CZ" sz="2700" kern="10" dirty="0">
              <a:ln w="9525">
                <a:round/>
                <a:headEnd/>
                <a:tailEnd/>
              </a:ln>
              <a:gradFill rotWithShape="0">
                <a:gsLst>
                  <a:gs pos="0">
                    <a:srgbClr val="FFFFCC"/>
                  </a:gs>
                  <a:gs pos="100000">
                    <a:srgbClr val="FA7D00"/>
                  </a:gs>
                </a:gsLst>
                <a:lin ang="5400000" scaled="1"/>
              </a:gra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WordArt 14">
            <a:extLst>
              <a:ext uri="{FF2B5EF4-FFF2-40B4-BE49-F238E27FC236}">
                <a16:creationId xmlns:a16="http://schemas.microsoft.com/office/drawing/2014/main" id="{630E5152-BBBF-73FB-5468-7EA450AB8E71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8544272" y="3861048"/>
            <a:ext cx="1798820" cy="620237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0037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405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y@t@t</a:t>
            </a:r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@ </a:t>
            </a:r>
          </a:p>
        </p:txBody>
      </p:sp>
    </p:spTree>
    <p:extLst>
      <p:ext uri="{BB962C8B-B14F-4D97-AF65-F5344CB8AC3E}">
        <p14:creationId xmlns:p14="http://schemas.microsoft.com/office/powerpoint/2010/main" val="3196155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2000">
        <p:split orient="vert"/>
        <p:sndAc>
          <p:stSnd loop="1">
            <p:snd r:embed="rId2" name="Aero.wav"/>
          </p:stSnd>
        </p:sndAc>
      </p:transition>
    </mc:Choice>
    <mc:Fallback xmlns="">
      <p:transition spd="slow" advClick="0" advTm="12000">
        <p:split orient="vert"/>
        <p:sndAc>
          <p:stSnd loop="1">
            <p:snd r:embed="rId4" name="Aero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5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Obsah obrázku obloha, letadlo, exteriér, doprava&#10;&#10;Popis se vygeneroval automaticky.">
            <a:extLst>
              <a:ext uri="{FF2B5EF4-FFF2-40B4-BE49-F238E27FC236}">
                <a16:creationId xmlns:a16="http://schemas.microsoft.com/office/drawing/2014/main" id="{564AD918-3F9F-4480-9BB2-37F51338792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10905064" cy="5571064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FD58F8F6-2243-45D3-9EAD-792D53C3D0A3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4" name="Text Box 5">
            <a:extLst>
              <a:ext uri="{FF2B5EF4-FFF2-40B4-BE49-F238E27FC236}">
                <a16:creationId xmlns:a16="http://schemas.microsoft.com/office/drawing/2014/main" id="{F471BE7A-6570-4622-BA4E-06D31A2E992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-106680" y="6368599"/>
            <a:ext cx="12298680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cs-CZ" altLang="cs-CZ" sz="2000" b="1" dirty="0">
                <a:solidFill>
                  <a:srgbClr val="FF0000"/>
                </a:solidFill>
              </a:rPr>
              <a:t>           Aircraft 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Avions</a:t>
            </a: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Vliegtuigen</a:t>
            </a: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Flugzeuge</a:t>
            </a: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Avión</a:t>
            </a: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Aeronaus</a:t>
            </a: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Aeronaves</a:t>
            </a: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Samolot</a:t>
            </a: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Uçak</a:t>
            </a: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Repülőgép</a:t>
            </a:r>
            <a:endParaRPr lang="cs-CZ" altLang="cs-CZ" sz="2000" b="1" dirty="0">
              <a:solidFill>
                <a:srgbClr val="FF0000"/>
              </a:solidFill>
            </a:endParaRPr>
          </a:p>
        </p:txBody>
      </p:sp>
      <p:sp>
        <p:nvSpPr>
          <p:cNvPr id="6" name="3 Rectángulo">
            <a:extLst>
              <a:ext uri="{FF2B5EF4-FFF2-40B4-BE49-F238E27FC236}">
                <a16:creationId xmlns:a16="http://schemas.microsoft.com/office/drawing/2014/main" id="{04650454-2678-E796-6A53-B014E46A5610}"/>
              </a:ext>
            </a:extLst>
          </p:cNvPr>
          <p:cNvSpPr/>
          <p:nvPr/>
        </p:nvSpPr>
        <p:spPr>
          <a:xfrm>
            <a:off x="695400" y="1772816"/>
            <a:ext cx="3240360" cy="144655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400" b="1" spc="50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Georgia" panose="02040502050405020303" pitchFamily="18" charset="0"/>
              </a:rPr>
              <a:t>Letadla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400" b="1" spc="50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Georgia" panose="02040502050405020303" pitchFamily="18" charset="0"/>
              </a:rPr>
              <a:t>35</a:t>
            </a:r>
            <a:endParaRPr lang="es-ES" sz="4400" b="1" spc="50" dirty="0">
              <a:ln w="11430"/>
              <a:solidFill>
                <a:srgbClr val="00206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922627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0000">
        <p:split orient="vert"/>
      </p:transition>
    </mc:Choice>
    <mc:Fallback xmlns="">
      <p:transition spd="slow" advClick="0" advTm="10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96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68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8792BEC6-F519-B8B9-134C-C3F619EF0A4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2702532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5383CF5E-CE51-0A58-5FDC-B753D69ACF0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000067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C51FBB4C-8631-8FF9-60B8-B24A805B17D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117700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2EC0CB2E-BB8C-DF8B-221E-87B352ADA48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402924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172E34C1-59A0-379C-489B-D9ED11F349F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7112668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E6EC9424-244B-FE95-C649-FD2A6FC0DCD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1037477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BC03F338-F2FD-364C-18E3-3B67446F103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170164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B32DEFA2-FD8B-894A-4279-B1FC0C40783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0188994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24F2EB06-F9E3-E6A5-BEC9-56A2284F235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834378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47DF9CF3-BE52-E502-85EB-414ACB5255B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7552688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DE7BA256-41DF-F063-B4B5-75931078A17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562894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3836FD2B-A404-9AAB-5AB1-D6AF2002195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76672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5917920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9FC5966F-CAC2-BF9E-FF69-07E106A6E8B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4866696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D9FFF5E3-0DEA-F441-7F8B-1413CCBB32D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9681573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783D77FF-30FE-D886-CE3B-78D0038FC2C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282963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3D0281DF-96F5-428E-3855-EEE1428DC14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9670936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4D8D84E7-275C-9F28-419C-4021E0F91A8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9563579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D4329158-3802-26A1-451C-896FDCEE83B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5844245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EBF75C35-80B3-E84A-D60A-BF168F0C8A8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0779680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29B49899-E8CA-9D60-29B5-84A4FCC4B57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8612155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5688CFEB-2549-6A36-853D-22DF3808746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3821392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F4D893F1-8377-6FB1-51FA-1BFA4BC2353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538428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FF5806F0-FB4C-E26F-948E-8DAB2324EC4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860013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01034950-0F43-31B8-1D70-EBEFF6FA3F7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3862609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35D3D0A3-7D36-FAB0-3A3C-ABA27F42FDD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9430315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67D98CEE-E3C0-1310-67DD-2DEACB11ADF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610098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D347C397-67CC-3405-B303-D8A424F855D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5833369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7AA9E512-B48E-4AAD-96B1-EB1616807F3B}"/>
              </a:ext>
            </a:extLst>
          </p:cNvPr>
          <p:cNvSpPr/>
          <p:nvPr/>
        </p:nvSpPr>
        <p:spPr>
          <a:xfrm>
            <a:off x="695400" y="5499795"/>
            <a:ext cx="10801200" cy="86409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Rectangle 7">
            <a:extLst>
              <a:ext uri="{FF2B5EF4-FFF2-40B4-BE49-F238E27FC236}">
                <a16:creationId xmlns:a16="http://schemas.microsoft.com/office/drawing/2014/main" id="{6707F388-5782-44AB-BAD4-119F4267C8E1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5568494"/>
            <a:ext cx="11784632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cs-CZ" altLang="cs-CZ" b="1" dirty="0">
                <a:solidFill>
                  <a:srgbClr val="FF0000"/>
                </a:solidFill>
              </a:rPr>
              <a:t>          </a:t>
            </a:r>
            <a:r>
              <a:rPr lang="cs-CZ" altLang="cs-CZ" b="1" dirty="0" err="1">
                <a:solidFill>
                  <a:srgbClr val="FF0000"/>
                </a:solidFill>
              </a:rPr>
              <a:t>Látogasson</a:t>
            </a:r>
            <a:r>
              <a:rPr lang="cs-CZ" altLang="cs-CZ" b="1" dirty="0">
                <a:solidFill>
                  <a:srgbClr val="FF0000"/>
                </a:solidFill>
              </a:rPr>
              <a:t> el </a:t>
            </a:r>
            <a:r>
              <a:rPr lang="cs-CZ" altLang="cs-CZ" b="1" dirty="0" err="1">
                <a:solidFill>
                  <a:srgbClr val="FF0000"/>
                </a:solidFill>
              </a:rPr>
              <a:t>hozzám</a:t>
            </a:r>
            <a:r>
              <a:rPr lang="cs-CZ" altLang="cs-CZ" b="1" dirty="0">
                <a:solidFill>
                  <a:srgbClr val="FF0000"/>
                </a:solidFill>
              </a:rPr>
              <a:t>   Visitami    </a:t>
            </a:r>
            <a:r>
              <a:rPr lang="cs-CZ" altLang="cs-CZ" b="1" dirty="0" err="1">
                <a:solidFill>
                  <a:srgbClr val="FF0000"/>
                </a:solidFill>
              </a:rPr>
              <a:t>Odwiedź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mnie</a:t>
            </a:r>
            <a:r>
              <a:rPr lang="cs-CZ" altLang="cs-CZ" b="1" dirty="0">
                <a:solidFill>
                  <a:srgbClr val="FF0000"/>
                </a:solidFill>
              </a:rPr>
              <a:t>   </a:t>
            </a:r>
            <a:r>
              <a:rPr lang="cs-CZ" altLang="cs-CZ" b="1" dirty="0" err="1">
                <a:solidFill>
                  <a:srgbClr val="FF0000"/>
                </a:solidFill>
              </a:rPr>
              <a:t>Besuche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mich</a:t>
            </a:r>
            <a:r>
              <a:rPr lang="cs-CZ" altLang="cs-CZ" b="1" dirty="0">
                <a:solidFill>
                  <a:srgbClr val="FF0000"/>
                </a:solidFill>
              </a:rPr>
              <a:t>  </a:t>
            </a:r>
            <a:r>
              <a:rPr lang="cs-CZ" altLang="cs-CZ" b="1" dirty="0" err="1">
                <a:solidFill>
                  <a:srgbClr val="FF0000"/>
                </a:solidFill>
              </a:rPr>
              <a:t>Me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visite</a:t>
            </a:r>
            <a:r>
              <a:rPr lang="cs-CZ" altLang="cs-CZ" b="1" dirty="0">
                <a:solidFill>
                  <a:srgbClr val="FF0000"/>
                </a:solidFill>
              </a:rPr>
              <a:t>  </a:t>
            </a:r>
            <a:r>
              <a:rPr lang="cs-CZ" altLang="cs-CZ" b="1" dirty="0" err="1">
                <a:solidFill>
                  <a:srgbClr val="FF0000"/>
                </a:solidFill>
              </a:rPr>
              <a:t>Bezoek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mij</a:t>
            </a:r>
            <a:r>
              <a:rPr lang="cs-CZ" altLang="cs-CZ" b="1" dirty="0">
                <a:solidFill>
                  <a:srgbClr val="FF0000"/>
                </a:solidFill>
              </a:rPr>
              <a:t>  Visit </a:t>
            </a:r>
            <a:r>
              <a:rPr lang="cs-CZ" altLang="cs-CZ" b="1" dirty="0" err="1">
                <a:solidFill>
                  <a:srgbClr val="FF0000"/>
                </a:solidFill>
              </a:rPr>
              <a:t>me</a:t>
            </a:r>
            <a:r>
              <a:rPr lang="cs-CZ" altLang="cs-CZ" b="1" dirty="0">
                <a:solidFill>
                  <a:srgbClr val="FF0000"/>
                </a:solidFill>
              </a:rPr>
              <a:t>  </a:t>
            </a:r>
            <a:r>
              <a:rPr lang="cs-CZ" altLang="cs-CZ" b="1" dirty="0" err="1">
                <a:solidFill>
                  <a:srgbClr val="FF0000"/>
                </a:solidFill>
              </a:rPr>
              <a:t>Visitez</a:t>
            </a:r>
            <a:r>
              <a:rPr lang="cs-CZ" altLang="cs-CZ" b="1" dirty="0">
                <a:solidFill>
                  <a:srgbClr val="FF0000"/>
                </a:solidFill>
              </a:rPr>
              <a:t> moi </a:t>
            </a:r>
            <a:r>
              <a:rPr lang="cs-CZ" altLang="cs-CZ" b="1" dirty="0" err="1">
                <a:solidFill>
                  <a:srgbClr val="FF0000"/>
                </a:solidFill>
              </a:rPr>
              <a:t>Visítame</a:t>
            </a:r>
            <a:r>
              <a:rPr lang="cs-CZ" altLang="cs-CZ" b="1" dirty="0">
                <a:solidFill>
                  <a:srgbClr val="FF0000"/>
                </a:solidFill>
              </a:rPr>
              <a:t>  </a:t>
            </a:r>
          </a:p>
          <a:p>
            <a:r>
              <a:rPr lang="cs-CZ" altLang="cs-CZ" b="1" dirty="0">
                <a:solidFill>
                  <a:srgbClr val="FF0000"/>
                </a:solidFill>
              </a:rPr>
              <a:t>                                                                                              Navštivte mně :                                                                                        </a:t>
            </a:r>
          </a:p>
        </p:txBody>
      </p:sp>
      <p:pic>
        <p:nvPicPr>
          <p:cNvPr id="11" name="Picture 1" descr="The_End_Animated.gif">
            <a:extLst>
              <a:ext uri="{FF2B5EF4-FFF2-40B4-BE49-F238E27FC236}">
                <a16:creationId xmlns:a16="http://schemas.microsoft.com/office/drawing/2014/main" id="{D1DD575D-F0BD-4898-A7F6-976B64D8F90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43472" y="6044718"/>
            <a:ext cx="1029236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6">
            <a:extLst>
              <a:ext uri="{FF2B5EF4-FFF2-40B4-BE49-F238E27FC236}">
                <a16:creationId xmlns:a16="http://schemas.microsoft.com/office/drawing/2014/main" id="{BBA05814-06E4-416B-9647-5B73438DFD7C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19292" y="6130642"/>
            <a:ext cx="1618697" cy="5761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Obdélník 7">
            <a:extLst>
              <a:ext uri="{FF2B5EF4-FFF2-40B4-BE49-F238E27FC236}">
                <a16:creationId xmlns:a16="http://schemas.microsoft.com/office/drawing/2014/main" id="{BF1A0B40-D5BC-902F-9717-5D993E871537}"/>
              </a:ext>
            </a:extLst>
          </p:cNvPr>
          <p:cNvSpPr/>
          <p:nvPr/>
        </p:nvSpPr>
        <p:spPr>
          <a:xfrm>
            <a:off x="2372708" y="6598716"/>
            <a:ext cx="7387973" cy="652587"/>
          </a:xfrm>
          <a:prstGeom prst="rect">
            <a:avLst/>
          </a:prstGeom>
          <a:noFill/>
        </p:spPr>
        <p:txBody>
          <a:bodyPr wrap="square" lIns="91440" tIns="45720" rIns="91440" bIns="45720">
            <a:prstTxWarp prst="textArchUp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endParaRPr lang="cs-CZ" sz="4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  <a:reflection blurRad="6350" stA="60000" endA="900" endPos="58000" dir="5400000" sy="-100000" algn="bl" rotWithShape="0"/>
              </a:effectLst>
            </a:endParaRPr>
          </a:p>
          <a:p>
            <a:pPr algn="ctr"/>
            <a:r>
              <a:rPr lang="cs-CZ" sz="3600" b="1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  <a:reflection blurRad="6350" stA="60000" endA="900" endPos="58000" dir="5400000" sy="-100000" algn="bl" rotWithShape="0"/>
                </a:effectLst>
              </a:rPr>
              <a:t>www.yatata-blog.eu</a:t>
            </a:r>
          </a:p>
        </p:txBody>
      </p:sp>
      <p:pic>
        <p:nvPicPr>
          <p:cNvPr id="3" name="Obrázek 2">
            <a:extLst>
              <a:ext uri="{FF2B5EF4-FFF2-40B4-BE49-F238E27FC236}">
                <a16:creationId xmlns:a16="http://schemas.microsoft.com/office/drawing/2014/main" id="{381FD7CB-ABCE-5A18-5B66-A856531D1F8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94109"/>
            <a:ext cx="10801200" cy="500568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4" name="3 Rectángulo">
            <a:extLst>
              <a:ext uri="{FF2B5EF4-FFF2-40B4-BE49-F238E27FC236}">
                <a16:creationId xmlns:a16="http://schemas.microsoft.com/office/drawing/2014/main" id="{E8191C80-397A-5877-CA2B-216236BA252D}"/>
              </a:ext>
            </a:extLst>
          </p:cNvPr>
          <p:cNvSpPr/>
          <p:nvPr/>
        </p:nvSpPr>
        <p:spPr>
          <a:xfrm>
            <a:off x="1487488" y="627151"/>
            <a:ext cx="3332125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spc="38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Have a nice </a:t>
            </a:r>
            <a:r>
              <a:rPr lang="cs-CZ" sz="2800" b="1" spc="38" dirty="0" err="1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day</a:t>
            </a:r>
            <a:r>
              <a:rPr lang="cs-CZ" sz="2800" b="1" spc="38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endParaRPr lang="es-ES" sz="2800" b="1" spc="38" dirty="0">
              <a:ln w="11430"/>
              <a:solidFill>
                <a:srgbClr val="00206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482551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/>
      </p:transition>
    </mc:Choice>
    <mc:Fallback xmlns="">
      <p:transition spd="slow" advClick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000"/>
                            </p:stCondLst>
                            <p:childTnLst>
                              <p:par>
                                <p:cTn id="19" presetID="53" presetClass="entr" presetSubtype="1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6000"/>
                            </p:stCondLst>
                            <p:childTnLst>
                              <p:par>
                                <p:cTn id="2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8" grpId="0"/>
      <p:bldP spid="4" grpId="0"/>
    </p:bldLst>
  </p:timing>
</p:sld>
</file>

<file path=ppt/theme/theme1.xml><?xml version="1.0" encoding="utf-8"?>
<a:theme xmlns:a="http://schemas.openxmlformats.org/drawingml/2006/main" name="Country melodie 4">
  <a:themeElements>
    <a:clrScheme name="Motiv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iv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iv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242</TotalTime>
  <Words>56</Words>
  <Application>Microsoft Office PowerPoint</Application>
  <PresentationFormat>Širokoúhlá obrazovka</PresentationFormat>
  <Paragraphs>11</Paragraphs>
  <Slides>31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5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31</vt:i4>
      </vt:variant>
    </vt:vector>
  </HeadingPairs>
  <TitlesOfParts>
    <vt:vector size="37" baseType="lpstr">
      <vt:lpstr>Arial</vt:lpstr>
      <vt:lpstr>Calibri</vt:lpstr>
      <vt:lpstr>Calibri Light</vt:lpstr>
      <vt:lpstr>Georgia</vt:lpstr>
      <vt:lpstr>Times New Roman</vt:lpstr>
      <vt:lpstr>Country melodie 4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87</cp:revision>
  <dcterms:created xsi:type="dcterms:W3CDTF">2020-02-21T13:54:42Z</dcterms:created>
  <dcterms:modified xsi:type="dcterms:W3CDTF">2023-04-04T10:01:54Z</dcterms:modified>
</cp:coreProperties>
</file>