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280" r:id="rId4"/>
    <p:sldId id="264" r:id="rId5"/>
    <p:sldId id="312" r:id="rId6"/>
    <p:sldId id="287" r:id="rId7"/>
    <p:sldId id="309" r:id="rId8"/>
    <p:sldId id="281" r:id="rId9"/>
    <p:sldId id="320" r:id="rId10"/>
    <p:sldId id="278" r:id="rId11"/>
    <p:sldId id="319" r:id="rId12"/>
    <p:sldId id="318" r:id="rId13"/>
    <p:sldId id="317" r:id="rId14"/>
    <p:sldId id="316" r:id="rId15"/>
    <p:sldId id="315" r:id="rId16"/>
    <p:sldId id="310" r:id="rId17"/>
    <p:sldId id="307" r:id="rId18"/>
    <p:sldId id="308" r:id="rId19"/>
    <p:sldId id="306" r:id="rId20"/>
    <p:sldId id="305" r:id="rId21"/>
    <p:sldId id="304" r:id="rId22"/>
    <p:sldId id="285" r:id="rId23"/>
    <p:sldId id="314" r:id="rId24"/>
    <p:sldId id="302" r:id="rId25"/>
    <p:sldId id="300" r:id="rId26"/>
    <p:sldId id="299" r:id="rId27"/>
    <p:sldId id="298" r:id="rId28"/>
    <p:sldId id="297" r:id="rId29"/>
    <p:sldId id="295" r:id="rId30"/>
    <p:sldId id="296" r:id="rId31"/>
    <p:sldId id="294" r:id="rId32"/>
    <p:sldId id="288" r:id="rId33"/>
    <p:sldId id="292" r:id="rId34"/>
    <p:sldId id="293" r:id="rId35"/>
    <p:sldId id="313" r:id="rId36"/>
    <p:sldId id="289" r:id="rId37"/>
    <p:sldId id="286" r:id="rId3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Letadla   34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Avions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9C8BF1-8214-45FD-9743-56A0D74E5A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CC26C5F9-8970-493B-A10B-F4F843AAFDB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15880" y="3933056"/>
            <a:ext cx="2808312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FF9D36A8-E24E-4E1F-8C04-638C52B8C7C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20626" y="4940027"/>
            <a:ext cx="1871518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88997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I dreamed there was no war - kytara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I dreamed there was no war - kyta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E5158789-B20E-5D1D-7BC9-580541DD31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Aircraft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Avions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Vliegtuigen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Flugzeuge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Avión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Aeronaus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Aeronaves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Samolot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Uçak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Repülőgép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2FA9D87-10ED-1BDC-C314-4CD23FEBDE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161E2736-85A2-769E-BA84-B2618448CC5F}"/>
              </a:ext>
            </a:extLst>
          </p:cNvPr>
          <p:cNvSpPr/>
          <p:nvPr/>
        </p:nvSpPr>
        <p:spPr>
          <a:xfrm>
            <a:off x="3575720" y="5189507"/>
            <a:ext cx="54006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Letadla 34</a:t>
            </a:r>
            <a:endParaRPr lang="es-ES" sz="4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FF256AD-3EC7-B0AD-8862-F0F9A0174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FA419877-6A82-4B75-8144-BA734936BD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190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44C1DE3-B9CF-4A1A-964E-52B08488A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0F2A09A-48BF-40F6-B24A-EBB75D9AE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641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4195F293-6C96-4983-B564-1EF1A1658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2138FB-2BB9-4BEA-9B2C-018A688E6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475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4475858-EF8F-4023-8CB1-B2754E4E9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D83D4C-3B5F-4D2B-8928-DA5F7FC53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111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AA8BBC-3EE1-4D79-B775-8FE31A206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802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C6202AB-526C-48CD-9261-DF76BBF0A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2648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1A985F8-7CAC-4E4C-A21B-880888D3F4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514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968F2A9-FF01-41CE-8487-4151880D0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210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778937E-1E26-4A92-BDC2-45617853B4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812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F86491-E0D7-4591-9CF4-810771FD15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580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B1C5FF6-C788-498C-9CE3-771A69DE2F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409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033356-2D52-4E6F-B0CE-481BB042F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79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493542F-95C7-4C35-8CAC-712A57401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424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EB6A01-001B-4E0C-8260-24C5D0B6D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749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0EBD166-C1EB-4BEF-830C-3DBD3FC89B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B3D8624-D211-4D40-887A-7CDAC6BDB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479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C84D8F1-9CB2-43EA-90D7-AEF7AF9CA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972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2831F03-8A7D-4C75-B507-378F6D566D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8312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473F940-ABBD-4DA2-A9B7-08025C6B8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6022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62B5147-CE62-47E2-827D-C9DC970AE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83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B563E8F-7AF6-4FE4-90E8-82B06AC39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932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9EDA673-9B8F-4ACD-88B0-2DB2065D5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998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D8B12E7-168F-4272-92A8-C6A374C7B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888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3013662-BF20-41AC-9849-C30015055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571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4EEE71-4DD1-4330-A0F3-48CEC793C9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0A7A5DC-61B6-4E10-BC33-EA099C94A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036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28C67A8-948D-4183-9BB5-30679B595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276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F6BA3315-4491-0C95-7BD4-2B6FBD4AD6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55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D1257D33-6C7C-4AA8-8536-62339AC9BE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6E45052E-DDBF-36D0-6119-9FDC102710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99" y="579995"/>
            <a:ext cx="10801199" cy="495415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71031585-76A9-F102-1F2D-0CACF85DAA99}"/>
              </a:ext>
            </a:extLst>
          </p:cNvPr>
          <p:cNvSpPr/>
          <p:nvPr/>
        </p:nvSpPr>
        <p:spPr>
          <a:xfrm>
            <a:off x="6314762" y="1000689"/>
            <a:ext cx="43204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271</TotalTime>
  <Words>56</Words>
  <Application>Microsoft Office PowerPoint</Application>
  <PresentationFormat>Širokoúhlá obrazovka</PresentationFormat>
  <Paragraphs>10</Paragraphs>
  <Slides>37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92</cp:revision>
  <dcterms:created xsi:type="dcterms:W3CDTF">2020-02-21T13:54:42Z</dcterms:created>
  <dcterms:modified xsi:type="dcterms:W3CDTF">2023-03-31T16:23:41Z</dcterms:modified>
</cp:coreProperties>
</file>