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303" r:id="rId6"/>
    <p:sldId id="307" r:id="rId7"/>
    <p:sldId id="298" r:id="rId8"/>
    <p:sldId id="294" r:id="rId9"/>
    <p:sldId id="308" r:id="rId10"/>
    <p:sldId id="299" r:id="rId11"/>
    <p:sldId id="302" r:id="rId12"/>
    <p:sldId id="305" r:id="rId13"/>
    <p:sldId id="300" r:id="rId14"/>
    <p:sldId id="296" r:id="rId15"/>
    <p:sldId id="301" r:id="rId16"/>
    <p:sldId id="309" r:id="rId17"/>
    <p:sldId id="304" r:id="rId18"/>
    <p:sldId id="295" r:id="rId19"/>
    <p:sldId id="293" r:id="rId20"/>
    <p:sldId id="289" r:id="rId21"/>
    <p:sldId id="306" r:id="rId22"/>
    <p:sldId id="292" r:id="rId23"/>
    <p:sldId id="264" r:id="rId24"/>
    <p:sldId id="291" r:id="rId25"/>
    <p:sldId id="281" r:id="rId26"/>
    <p:sldId id="288" r:id="rId27"/>
    <p:sldId id="285" r:id="rId28"/>
    <p:sldId id="287" r:id="rId29"/>
    <p:sldId id="290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32EFB4FA-43CE-DF2A-10E5-D393B2FC2643}"/>
              </a:ext>
            </a:extLst>
          </p:cNvPr>
          <p:cNvSpPr/>
          <p:nvPr/>
        </p:nvSpPr>
        <p:spPr>
          <a:xfrm>
            <a:off x="-22354" y="1556792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Kočky    2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B21914D7-CA0D-4B71-8816-7B82FEF2CFA4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10D34EFE-8B99-48B4-A5B7-C77E71EDD6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712" y="723868"/>
            <a:ext cx="7849369" cy="5585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ED6AE4DC-BCCC-4BFF-88F0-0CCFD10F52C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99456" y="2420888"/>
            <a:ext cx="2592288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6D388EAD-B57D-4793-A4FE-4570C3A99D3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22439" y="3717032"/>
            <a:ext cx="1946322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Kočky 2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Kočky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18D02D9F-CAFE-4A34-B5D9-2DBCB43D02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Cats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Chats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Katten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Katzen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Gatos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Gats</a:t>
            </a:r>
            <a:r>
              <a:rPr lang="cs-CZ" altLang="cs-CZ" sz="2400" b="1" dirty="0">
                <a:solidFill>
                  <a:srgbClr val="FF0000"/>
                </a:solidFill>
              </a:rPr>
              <a:t>   Koty   </a:t>
            </a:r>
            <a:r>
              <a:rPr lang="cs-CZ" altLang="cs-CZ" sz="2400" b="1" dirty="0" err="1">
                <a:solidFill>
                  <a:srgbClr val="FF0000"/>
                </a:solidFill>
              </a:rPr>
              <a:t>Pisici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Kediler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Mačke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Macskák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Γάτες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8CA9A19F-946D-48BB-81CC-4487E05C17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E7EE07F4-865B-4F24-998A-2A8F2C3C3A8D}"/>
              </a:ext>
            </a:extLst>
          </p:cNvPr>
          <p:cNvSpPr/>
          <p:nvPr/>
        </p:nvSpPr>
        <p:spPr>
          <a:xfrm>
            <a:off x="1271464" y="548680"/>
            <a:ext cx="266429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cap="none" spc="0" dirty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Kočky  2</a:t>
            </a: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BB167BD1-115F-4B6A-ABBD-3E8FDF4615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E3EB8C-74B1-4B49-B1C5-C5A2444663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0207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0C6D21-25BE-40D6-B831-072F259164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48680"/>
            <a:ext cx="10801201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6585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3B8DEC8-2C8D-4F7B-A217-24E7183812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024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5E48F26-595D-4908-A0E9-608BEBEFC9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970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046DF537-1FDE-4378-BB21-C59277C15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9589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86172FF-A6B2-444D-906A-3E36439FE1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788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CF0FF84-8B2E-4D56-BA28-FC8D6C32A9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7532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25E3848-A0F8-4EF5-9049-1583CDA774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2302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7A19843-4C45-4570-B268-CC68D6EE87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9939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11CED66-3E4C-4A67-BBDD-64C17B402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8840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32C4B08-06DF-4DC1-9C53-F60FB3488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3365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B3DAFB6-C5FD-4BC5-AFED-349E918897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2270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C2E7B16-605E-47C5-BC65-26CB71DEB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6878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1E57AAF-E423-456D-BF69-E539E523B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8091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1F900D99-08FE-4D59-8CB5-A10DE9B245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574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64D34E96-5C77-4AA8-898D-28417DC89E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8A8FF2-E3B0-451E-8CE2-7EC29C94B0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90602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AD75007-3AFD-4B8E-91D6-56066D789E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1555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2119015-F31C-45B6-875C-C96E599C6A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E37BC8F-C932-4951-92AF-608BC59D06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4654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8224CAF-E399-4758-B1AC-E25C5EB9E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659F035-080F-4AB0-AA67-49B159CD7A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DF8385-3037-476B-B36C-9B13F4A6D1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ABA0695-7005-493D-838C-630259D19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74E7896-1777-4EFB-8A7A-AD329F7954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2917"/>
            <a:ext cx="10801200" cy="505342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9AC9E730-6BB8-4303-9513-6C4D0B8C639F}"/>
              </a:ext>
            </a:extLst>
          </p:cNvPr>
          <p:cNvSpPr/>
          <p:nvPr/>
        </p:nvSpPr>
        <p:spPr>
          <a:xfrm>
            <a:off x="4612356" y="4945797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275</TotalTime>
  <Words>68</Words>
  <Application>Microsoft Office PowerPoint</Application>
  <PresentationFormat>Širokoúhlá obrazovka</PresentationFormat>
  <Paragraphs>10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77</cp:revision>
  <dcterms:created xsi:type="dcterms:W3CDTF">2020-02-21T13:54:42Z</dcterms:created>
  <dcterms:modified xsi:type="dcterms:W3CDTF">2023-03-31T19:42:26Z</dcterms:modified>
</cp:coreProperties>
</file>