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62" r:id="rId4"/>
    <p:sldId id="273" r:id="rId5"/>
    <p:sldId id="299" r:id="rId6"/>
    <p:sldId id="286" r:id="rId7"/>
    <p:sldId id="295" r:id="rId8"/>
    <p:sldId id="263" r:id="rId9"/>
    <p:sldId id="296" r:id="rId10"/>
    <p:sldId id="284" r:id="rId11"/>
    <p:sldId id="285" r:id="rId12"/>
    <p:sldId id="303" r:id="rId13"/>
    <p:sldId id="279" r:id="rId14"/>
    <p:sldId id="288" r:id="rId15"/>
    <p:sldId id="302" r:id="rId16"/>
    <p:sldId id="294" r:id="rId17"/>
    <p:sldId id="301" r:id="rId18"/>
    <p:sldId id="293" r:id="rId19"/>
    <p:sldId id="292" r:id="rId20"/>
    <p:sldId id="300" r:id="rId21"/>
    <p:sldId id="277" r:id="rId22"/>
    <p:sldId id="278" r:id="rId23"/>
    <p:sldId id="283" r:id="rId24"/>
    <p:sldId id="297" r:id="rId25"/>
    <p:sldId id="298" r:id="rId26"/>
    <p:sldId id="276" r:id="rId27"/>
    <p:sldId id="271" r:id="rId28"/>
    <p:sldId id="290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30.03.2023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88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C947089-2465-27B9-B963-A36AB901AA6B}"/>
              </a:ext>
            </a:extLst>
          </p:cNvPr>
          <p:cNvSpPr/>
          <p:nvPr/>
        </p:nvSpPr>
        <p:spPr>
          <a:xfrm>
            <a:off x="13855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 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F9E0A6-0757-43BE-96B0-3EB8C59AAF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643465"/>
            <a:ext cx="5452532" cy="557106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F62CC43-A421-46D5-8440-06196C4BCF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5452533" cy="5571066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55E3D6A6-4C9A-48AE-8B79-CD61A74F0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6965023A-4F37-4C78-8603-8769D89D21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57929" y="1762843"/>
            <a:ext cx="2959722" cy="9249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ADEDDAB5-BFD8-4DA8-8755-E9126C0E37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28736" y="3170428"/>
            <a:ext cx="2134521" cy="764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026843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Ease.wav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Ease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3584074C-4143-4245-AF4E-E06166200B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48400"/>
            <a:ext cx="12740640" cy="41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kočka, zvíře, kočka domácí, savci&#10;&#10;Popis vygenerován s velmi vysokou mírou spolehlivosti">
            <a:extLst>
              <a:ext uri="{FF2B5EF4-FFF2-40B4-BE49-F238E27FC236}">
                <a16:creationId xmlns:a16="http://schemas.microsoft.com/office/drawing/2014/main" id="{DF477114-56E4-4095-963E-FEA68374D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8680" y="822960"/>
            <a:ext cx="4937760" cy="5151120"/>
          </a:xfrm>
          <a:prstGeom prst="rect">
            <a:avLst/>
          </a:prstGeom>
        </p:spPr>
      </p:pic>
      <p:pic>
        <p:nvPicPr>
          <p:cNvPr id="4" name="Obrázek 3" descr="Obsah obrázku kočka, zvíře, kočka domácí, savci&#10;&#10;Popis vygenerován s velmi vysokou mírou spolehlivosti">
            <a:extLst>
              <a:ext uri="{FF2B5EF4-FFF2-40B4-BE49-F238E27FC236}">
                <a16:creationId xmlns:a16="http://schemas.microsoft.com/office/drawing/2014/main" id="{A6EE6785-62A8-4C40-AF6B-5FD7EBBC13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525" y="822960"/>
            <a:ext cx="5162970" cy="5151120"/>
          </a:xfrm>
          <a:prstGeom prst="rect">
            <a:avLst/>
          </a:prstGeom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D3C70C5-2A80-4935-97DC-835FF9689629}"/>
              </a:ext>
            </a:extLst>
          </p:cNvPr>
          <p:cNvSpPr/>
          <p:nvPr/>
        </p:nvSpPr>
        <p:spPr>
          <a:xfrm>
            <a:off x="4315177" y="5019377"/>
            <a:ext cx="3409612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Kočky </a:t>
            </a:r>
            <a:endParaRPr lang="es-ES" sz="6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0502F244-08FB-4F49-A33A-5F1973895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4978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FB71FA1-3CD0-4D51-8950-2A256162E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4B130EA1-F5AE-4F26-83B5-078CE639E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58F7AC-C0A9-4A76-8F85-C258E3921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D618A6E-B5A4-443E-8F97-100C31FC8C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13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2FC8598-E45C-41D6-89DA-542910B45C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93D0C1-84E3-45AF-A8A5-923D58A540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49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29EFA7-D248-4940-A649-2F0B4C7F1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948E01E-2236-4708-9E68-6651068B1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56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35FD886-7038-4605-9B8E-7534DAF5A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5452534" cy="5571065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65C415D0-5E33-4D6B-8B08-5FD83FD99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7" y="643465"/>
            <a:ext cx="545253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86ADEBC1-1E87-43AC-8285-A6C77B1FA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7DCEFF-407B-4C68-846A-E42E50FD2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BF3589-86FD-48BE-A957-3AEA3BEEB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04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691A50F-5EC2-4AB7-B776-70D7FF19C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7BD37C5-98EF-4DD6-91E7-140C61CDE3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22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B031EDA-2FBA-47BD-B747-70550D999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A2DE67-8F6E-45B9-8345-808697B913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19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97F8E3-CF36-4735-A51D-4F4CC1FAA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190B56-652A-42ED-879E-D050E4AD6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567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2DEB9F-089F-4446-9FB5-867E94B5D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E690E7-6A8F-4232-8C95-ADB338147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4CD3F26-90F0-4D31-BACC-C0670672DB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5CF1BB3-B6DD-4861-979A-15F61F80C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6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6330D44-5F00-4774-9F63-9044B1FFB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6103727-6F90-4008-A161-523D2672F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36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0B129E-7236-4C00-AA5C-F459E8710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87A28AA-0BB8-4E1A-87BA-01AE841F7C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49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56B9EC-16C3-48B9-962D-EA4ED08CBB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988B946-21C3-4CA4-9A12-FB1CC6367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42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04565E-9E2D-499D-B8FF-AD0E8426A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06D7154-F76D-4451-9C3C-F7E2E0BE0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28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D5D47BF-278F-4061-ABEB-BB81305AA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27159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5788FF-D748-48E0-A546-10B03316C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2715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7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80050A4-B1AF-4046-A485-8D7974F05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4" cy="5555411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B4D31CDA-3363-4BC2-8746-4DAC422AA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2715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252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39315F-84FE-431B-B2BA-C03BDFC96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BAD6DC5-72FE-40A3-BEC2-366459778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0E023A-0CF4-4413-87A4-E9C9CDCD8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795A893-E176-4E53-9E2E-D13C0B7FD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08E7B82-7F5D-4D23-B4D2-EE40BA51B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DE4F40-3D27-47AD-8E65-351890F7E6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61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8B698B0-2B91-4EAE-B05A-5108C414A9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351FCA-AD89-46C2-AF7E-361BAE746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98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CDDDB5C-6582-402C-B161-429217AD5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C2D2EF4-078A-45F0-956F-5DAADAD220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44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B9A4A4-CC70-4F9A-990C-01186E977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464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7402832-225F-4C37-8385-D7DAB1B7C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FB7356FB-CB25-466A-BBC9-A8E94D759F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3286659"/>
            <a:ext cx="284672" cy="28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D6CF44-A5D6-4A19-B766-47885769D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E9C62B95-5CFB-4168-AC47-5FE199AB3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8738242-A192-4754-8552-2F351EA73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8" y="3428995"/>
            <a:ext cx="284672" cy="28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D50953B6-54CE-4A62-ABA8-0FD197462E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459" y="444321"/>
            <a:ext cx="3221955" cy="5039688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8189905F-2A06-430C-9B77-CBEFAF1103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418" y="444320"/>
            <a:ext cx="7683112" cy="5055475"/>
          </a:xfrm>
          <a:prstGeom prst="rect">
            <a:avLst/>
          </a:prstGeom>
        </p:spPr>
      </p:pic>
      <p:sp>
        <p:nvSpPr>
          <p:cNvPr id="13" name="Rectangle 9">
            <a:extLst>
              <a:ext uri="{FF2B5EF4-FFF2-40B4-BE49-F238E27FC236}">
                <a16:creationId xmlns:a16="http://schemas.microsoft.com/office/drawing/2014/main" id="{F6BC1335-CF63-4D43-8F35-6A422D27F6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2" y="444318"/>
            <a:ext cx="10905067" cy="5040933"/>
          </a:xfrm>
          <a:prstGeom prst="rect">
            <a:avLst/>
          </a:prstGeom>
          <a:noFill/>
          <a:ln w="571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FEF74FB-C616-47AB-9C25-5CE8EBFB2EF9}"/>
              </a:ext>
            </a:extLst>
          </p:cNvPr>
          <p:cNvSpPr/>
          <p:nvPr/>
        </p:nvSpPr>
        <p:spPr>
          <a:xfrm>
            <a:off x="695400" y="1700808"/>
            <a:ext cx="3912053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nice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67</Words>
  <Application>Microsoft Office PowerPoint</Application>
  <PresentationFormat>Širokoúhlá obrazovka</PresentationFormat>
  <Paragraphs>11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2023-03-30T17:36:23Z</dcterms:modified>
</cp:coreProperties>
</file>