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274" r:id="rId4"/>
    <p:sldId id="280" r:id="rId5"/>
    <p:sldId id="281" r:id="rId6"/>
    <p:sldId id="273" r:id="rId7"/>
    <p:sldId id="285" r:id="rId8"/>
    <p:sldId id="282" r:id="rId9"/>
    <p:sldId id="312" r:id="rId10"/>
    <p:sldId id="313" r:id="rId11"/>
    <p:sldId id="279" r:id="rId12"/>
    <p:sldId id="289" r:id="rId13"/>
    <p:sldId id="287" r:id="rId14"/>
    <p:sldId id="314" r:id="rId15"/>
    <p:sldId id="291" r:id="rId16"/>
    <p:sldId id="288" r:id="rId17"/>
    <p:sldId id="295" r:id="rId18"/>
    <p:sldId id="294" r:id="rId19"/>
    <p:sldId id="292" r:id="rId20"/>
    <p:sldId id="278" r:id="rId21"/>
    <p:sldId id="300" r:id="rId22"/>
    <p:sldId id="276" r:id="rId23"/>
    <p:sldId id="277" r:id="rId24"/>
    <p:sldId id="301" r:id="rId25"/>
    <p:sldId id="299" r:id="rId26"/>
    <p:sldId id="293" r:id="rId27"/>
    <p:sldId id="298" r:id="rId28"/>
    <p:sldId id="296" r:id="rId29"/>
    <p:sldId id="271" r:id="rId30"/>
    <p:sldId id="28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270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Indie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25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Indé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C19DD5-944B-4E42-A4F1-A7C15921E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8815787-3E50-4FA2-AC41-7C55CF70C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E39D20A1-EBC9-6462-F513-E501438926E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11967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4909923-EC4E-8001-C90F-7AD8CBD17A2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231807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73412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Indie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Ind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A33A6B-D252-4B78-B209-8E0531F2F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15485"/>
            <a:ext cx="9014103" cy="555407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D3CD776-6A6B-4D09-8B2E-2BA1D9105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307" y="615484"/>
            <a:ext cx="2016229" cy="555407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A142D08-2B81-445D-975B-00E4FB645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72" y="615483"/>
            <a:ext cx="10905064" cy="555407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5225F370-4DBD-4011-AD11-687503467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07351" y="6242515"/>
            <a:ext cx="133993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          India      Inde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Indien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L'Índia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Indie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Indija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Hindistan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Індія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Индия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C98A345-43B5-3CC1-BBD6-2F7D8C539F97}"/>
              </a:ext>
            </a:extLst>
          </p:cNvPr>
          <p:cNvSpPr/>
          <p:nvPr/>
        </p:nvSpPr>
        <p:spPr>
          <a:xfrm>
            <a:off x="8328248" y="2132856"/>
            <a:ext cx="3135177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Indie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25</a:t>
            </a:r>
          </a:p>
          <a:p>
            <a:pPr algn="ctr">
              <a:defRPr/>
            </a:pPr>
            <a:r>
              <a:rPr lang="es-ES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Indé</a:t>
            </a:r>
          </a:p>
        </p:txBody>
      </p:sp>
    </p:spTree>
    <p:extLst>
      <p:ext uri="{BB962C8B-B14F-4D97-AF65-F5344CB8AC3E}">
        <p14:creationId xmlns:p14="http://schemas.microsoft.com/office/powerpoint/2010/main" val="2671634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D2B0E15-D128-4229-BE63-E54C4C476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54815C-4D23-41A3-A49E-DB988B1362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B76920-C213-4971-8047-D813392CE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8B8C57-5FC2-4161-9D4A-FE844BE8F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B677813-C59C-447C-A285-EEA7587BD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C4C7944-E47E-47DA-B23B-D32DE79A7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744563C-9AB6-4A23-B15F-E7FBC977E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703" y="645935"/>
            <a:ext cx="10900593" cy="556613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2C004E8-E138-4D27-BA8A-6338E148B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61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21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3808CB5-32D9-409B-9CF5-3F42F0238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EFF20E-3371-4A90-8CD9-CFBBC2424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8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4638D4-7D26-4CF7-9B05-9B5D4B8F3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79527F-8D9C-4006-82BC-77E12F4A5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68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2C99A51-4C97-4349-B5B2-BE80A8139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7CADB0-617F-44C2-9C04-1076EBBCE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99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4BC277-5E1A-4EFA-82CF-26493BEFA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B466E8-CD3A-4F64-99EB-94BEECC6A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A122549-FAB3-40ED-BE29-DC3BAB9E8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FE302A-C16A-413E-A578-2C8432A46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95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365E03-1B6A-4F52-BB3D-18FA67342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9EBB5EC-F440-4C9D-9DCC-E5F0FF88C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05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880E94-934B-486D-BE9F-3E4C8D0A2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D024B40-D87E-4B07-A524-CC754657A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81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22893E-57B9-4E43-990F-34583B04F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8B6B064-A81E-47BD-8E0E-6D7412CAA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89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0420223-1CE1-45DC-BC8C-BABC46717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0068F4-72CD-4C0B-948C-ADD17D4FC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88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00BE86-FE35-4AD3-9CF4-D31D54442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1B41F2-B233-41AD-AC4B-D6DEB3A7D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76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DA1C7F-3B28-4D29-B77B-1AB9DF5EA1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ECCA24-6679-47FD-9048-72F785721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2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23EF664-977B-43D2-BC82-6C59C87DE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EB70A6-B681-4D80-990C-08173A8BA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59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F155BB-00D4-4D75-A853-00180556B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03A2213-38D5-461A-8CEE-B62A3319F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F9B17B-789C-489A-84F0-C3717E024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12C4C55-C5F7-40F7-80AA-D042892DA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98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426673-5472-403B-AB21-0EBD57F91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DB36313-31E7-4E0C-9B1D-0F51ADD7B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61A3082-4A93-499E-922E-5F037C5C8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E418EA-B6A3-4AEE-BFA8-01B4D6D2D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5318AF-8816-498F-B4C6-2527B45CC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3625"/>
            <a:ext cx="10905064" cy="556090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4980A8-E3EF-4448-AE75-4DE74FD52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090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51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8A4477E-9ACC-4D20-A936-0B2109A4A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A0A8AE-1DC6-4E09-84FD-70669390E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9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C642BA-E816-476E-87F0-294EECA51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FCF4B5-82A1-4EE2-9DC7-D02EBA86F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95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3BCA54-A27E-4C2B-82F3-0056D54EB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3"/>
            <a:ext cx="10905065" cy="557106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E2C16B-94CD-43B7-ABDD-769D9FA10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92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22C154-B616-40B0-B107-02577D333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31CE1C-4F1E-4B63-8CD3-A407B5D04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94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B69390-37B7-446F-8172-E39325170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63C6F1F-C760-419D-9DC7-3CE6E2E55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0F9186-4DF0-4C13-A3B9-2426015A7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CF9F4BE-AF39-44FB-8E65-305DA805BD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192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63E6595-33CA-2187-2D08-20D4953810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06149"/>
            <a:ext cx="10801199" cy="499364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FC68C3C5-0B19-1E12-413B-D16C42CCEF42}"/>
              </a:ext>
            </a:extLst>
          </p:cNvPr>
          <p:cNvSpPr/>
          <p:nvPr/>
        </p:nvSpPr>
        <p:spPr>
          <a:xfrm>
            <a:off x="911424" y="246372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58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2023-03-28T07:43:57Z</dcterms:modified>
</cp:coreProperties>
</file>