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42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image" Target="../media/image5.gif"/><Relationship Id="rId3" Type="http://schemas.openxmlformats.org/officeDocument/2006/relationships/image" Target="../media/image1.gif"/><Relationship Id="rId7" Type="http://schemas.openxmlformats.org/officeDocument/2006/relationships/image" Target="../media/image4.gif"/><Relationship Id="rId12" Type="http://schemas.openxmlformats.org/officeDocument/2006/relationships/audio" Target="../media/audio7.wav"/><Relationship Id="rId17" Type="http://schemas.openxmlformats.org/officeDocument/2006/relationships/image" Target="../media/image9.png"/><Relationship Id="rId2" Type="http://schemas.openxmlformats.org/officeDocument/2006/relationships/audio" Target="../media/audio1.wav"/><Relationship Id="rId16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5" Type="http://schemas.openxmlformats.org/officeDocument/2006/relationships/image" Target="../media/image3.png"/><Relationship Id="rId15" Type="http://schemas.openxmlformats.org/officeDocument/2006/relationships/image" Target="../media/image7.png"/><Relationship Id="rId10" Type="http://schemas.openxmlformats.org/officeDocument/2006/relationships/audio" Target="../media/audio5.wav"/><Relationship Id="rId4" Type="http://schemas.openxmlformats.org/officeDocument/2006/relationships/image" Target="../media/image2.png"/><Relationship Id="rId9" Type="http://schemas.openxmlformats.org/officeDocument/2006/relationships/audio" Target="../media/audio4.wav"/><Relationship Id="rId14" Type="http://schemas.openxmlformats.org/officeDocument/2006/relationships/image" Target="../media/image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B24D740F-A3FB-FFF8-7E60-B7B00A6EA1A4}"/>
              </a:ext>
            </a:extLst>
          </p:cNvPr>
          <p:cNvSpPr/>
          <p:nvPr/>
        </p:nvSpPr>
        <p:spPr>
          <a:xfrm>
            <a:off x="0" y="2079719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92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57199"/>
            <a:ext cx="4932042" cy="561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A77DFC93-0BEE-42EB-BFD8-B261747D3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9004" y="1742648"/>
            <a:ext cx="11007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Old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dogs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164" y="2486417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777" y="1400122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841" y="3908325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pic>
        <p:nvPicPr>
          <p:cNvPr id="60" name="Obrázek 59">
            <a:extLst>
              <a:ext uri="{FF2B5EF4-FFF2-40B4-BE49-F238E27FC236}">
                <a16:creationId xmlns:a16="http://schemas.microsoft.com/office/drawing/2014/main" id="{3931596E-1A18-4563-9691-E0ECEA9568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045" y="3526967"/>
            <a:ext cx="343335" cy="31212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90BF5901-2A21-4250-AA2F-6C3E906968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1228" y="780381"/>
            <a:ext cx="472554" cy="429594"/>
          </a:xfrm>
          <a:prstGeom prst="rect">
            <a:avLst/>
          </a:prstGeom>
        </p:spPr>
      </p:pic>
      <p:pic>
        <p:nvPicPr>
          <p:cNvPr id="57" name="Obrázek 56">
            <a:extLst>
              <a:ext uri="{FF2B5EF4-FFF2-40B4-BE49-F238E27FC236}">
                <a16:creationId xmlns:a16="http://schemas.microsoft.com/office/drawing/2014/main" id="{AC535E59-721A-4A80-8C8B-BF686DE4AE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35" y="721915"/>
            <a:ext cx="472554" cy="429594"/>
          </a:xfrm>
          <a:prstGeom prst="rect">
            <a:avLst/>
          </a:prstGeom>
        </p:spPr>
      </p:pic>
      <p:pic>
        <p:nvPicPr>
          <p:cNvPr id="59" name="Obrázek 58">
            <a:extLst>
              <a:ext uri="{FF2B5EF4-FFF2-40B4-BE49-F238E27FC236}">
                <a16:creationId xmlns:a16="http://schemas.microsoft.com/office/drawing/2014/main" id="{FA92D956-B4E7-4B87-B28A-DF92E29AEB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96" y="5541476"/>
            <a:ext cx="472554" cy="429594"/>
          </a:xfrm>
          <a:prstGeom prst="rect">
            <a:avLst/>
          </a:prstGeom>
        </p:spPr>
      </p:pic>
      <p:sp>
        <p:nvSpPr>
          <p:cNvPr id="76" name="Text Box 47">
            <a:extLst>
              <a:ext uri="{FF2B5EF4-FFF2-40B4-BE49-F238E27FC236}">
                <a16:creationId xmlns:a16="http://schemas.microsoft.com/office/drawing/2014/main" id="{B07B0CCF-3B9E-41EA-955C-6CC55C53D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788" y="2345957"/>
            <a:ext cx="1208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Last </a:t>
            </a:r>
            <a:r>
              <a:rPr lang="cs-CZ" altLang="cs-CZ" sz="1200" b="1" dirty="0" err="1">
                <a:solidFill>
                  <a:srgbClr val="00B0F0"/>
                </a:solidFill>
              </a:rPr>
              <a:t>thing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77" name="Text Box 47">
            <a:extLst>
              <a:ext uri="{FF2B5EF4-FFF2-40B4-BE49-F238E27FC236}">
                <a16:creationId xmlns:a16="http://schemas.microsoft.com/office/drawing/2014/main" id="{32989DB3-B67F-4805-A40E-B61ECFBEBE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9941" y="2711653"/>
            <a:ext cx="98802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00B0F0"/>
                </a:solidFill>
              </a:rPr>
              <a:t> I'll  remember you love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44" name="Picture 20">
            <a:hlinkClick r:id="" action="ppaction://noaction">
              <a:snd r:embed="rId6" name="4 Old flames.wav"/>
            </a:hlinkClick>
            <a:extLst>
              <a:ext uri="{FF2B5EF4-FFF2-40B4-BE49-F238E27FC236}">
                <a16:creationId xmlns:a16="http://schemas.microsoft.com/office/drawing/2014/main" id="{EC4480C7-597F-46BB-B264-0D0C60A867A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114" y="1699215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>
            <a:hlinkClick r:id="" action="ppaction://noaction">
              <a:snd r:embed="rId8" name="2 Last thing.wav.wav"/>
            </a:hlinkClick>
            <a:extLst>
              <a:ext uri="{FF2B5EF4-FFF2-40B4-BE49-F238E27FC236}">
                <a16:creationId xmlns:a16="http://schemas.microsoft.com/office/drawing/2014/main" id="{828E0240-26B1-4FFA-AB53-9C889F439E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9363" y="2245370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0">
            <a:hlinkClick r:id="" action="ppaction://noaction">
              <a:snd r:embed="rId9" name="3 I'll  remember you love.wav"/>
            </a:hlinkClick>
            <a:extLst>
              <a:ext uri="{FF2B5EF4-FFF2-40B4-BE49-F238E27FC236}">
                <a16:creationId xmlns:a16="http://schemas.microsoft.com/office/drawing/2014/main" id="{A8B22DA9-AD94-4CE2-AC73-F816B99BB07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7431" y="2802579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0">
            <a:hlinkClick r:id="" action="ppaction://noaction">
              <a:snd r:embed="rId6" name="4 Old flames.wav"/>
            </a:hlinkClick>
            <a:extLst>
              <a:ext uri="{FF2B5EF4-FFF2-40B4-BE49-F238E27FC236}">
                <a16:creationId xmlns:a16="http://schemas.microsoft.com/office/drawing/2014/main" id="{C418BF9A-A759-452E-AF39-28692837527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113" y="3366801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0">
            <a:hlinkClick r:id="" action="ppaction://noaction">
              <a:snd r:embed="rId10" name="5 Boys of Barr.wav.wav"/>
            </a:hlinkClick>
            <a:extLst>
              <a:ext uri="{FF2B5EF4-FFF2-40B4-BE49-F238E27FC236}">
                <a16:creationId xmlns:a16="http://schemas.microsoft.com/office/drawing/2014/main" id="{B35D6832-A58C-454B-9303-67A183F890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540" y="3917174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0">
            <a:hlinkClick r:id="" action="ppaction://noaction">
              <a:snd r:embed="rId11" name="6 Take me home.wav.wav"/>
            </a:hlinkClick>
            <a:extLst>
              <a:ext uri="{FF2B5EF4-FFF2-40B4-BE49-F238E27FC236}">
                <a16:creationId xmlns:a16="http://schemas.microsoft.com/office/drawing/2014/main" id="{3E4C93B9-BCDF-472A-ADD8-5090F5E38E3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052" y="4474021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20">
            <a:hlinkClick r:id="" action="ppaction://noaction">
              <a:snd r:embed="rId12" name="7 On the other hand.wav"/>
            </a:hlinkClick>
            <a:extLst>
              <a:ext uri="{FF2B5EF4-FFF2-40B4-BE49-F238E27FC236}">
                <a16:creationId xmlns:a16="http://schemas.microsoft.com/office/drawing/2014/main" id="{94C51C7B-1026-45B4-B16A-E3B7662B6D9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051" y="4993935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" name="Text Box 47">
            <a:extLst>
              <a:ext uri="{FF2B5EF4-FFF2-40B4-BE49-F238E27FC236}">
                <a16:creationId xmlns:a16="http://schemas.microsoft.com/office/drawing/2014/main" id="{EF9A8A53-385B-458A-8211-4FE2AED7FB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9497" y="3908325"/>
            <a:ext cx="974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Boys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of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Barr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84" name="Text Box 47">
            <a:extLst>
              <a:ext uri="{FF2B5EF4-FFF2-40B4-BE49-F238E27FC236}">
                <a16:creationId xmlns:a16="http://schemas.microsoft.com/office/drawing/2014/main" id="{AD2D8CE5-22CE-4B1C-9A4E-AD282D409C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1650" y="4456473"/>
            <a:ext cx="948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Take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</a:p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me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home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85" name="Text Box 47">
            <a:extLst>
              <a:ext uri="{FF2B5EF4-FFF2-40B4-BE49-F238E27FC236}">
                <a16:creationId xmlns:a16="http://schemas.microsoft.com/office/drawing/2014/main" id="{8126FCF3-8D80-4D35-80E8-A2330948BE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6731" y="4955502"/>
            <a:ext cx="11202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On </a:t>
            </a:r>
            <a:r>
              <a:rPr lang="cs-CZ" altLang="cs-CZ" sz="1200" b="1" dirty="0" err="1">
                <a:solidFill>
                  <a:srgbClr val="00B0F0"/>
                </a:solidFill>
              </a:rPr>
              <a:t>the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other</a:t>
            </a:r>
            <a:r>
              <a:rPr lang="cs-CZ" altLang="cs-CZ" sz="1200" b="1" dirty="0">
                <a:solidFill>
                  <a:srgbClr val="00B0F0"/>
                </a:solidFill>
              </a:rPr>
              <a:t> hand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87" name="Text Box 47">
            <a:extLst>
              <a:ext uri="{FF2B5EF4-FFF2-40B4-BE49-F238E27FC236}">
                <a16:creationId xmlns:a16="http://schemas.microsoft.com/office/drawing/2014/main" id="{D3D5A42D-19C9-4D55-9E93-7BE8A69AAD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0114" y="3491199"/>
            <a:ext cx="101443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00B0F0"/>
                </a:solidFill>
              </a:rPr>
              <a:t>Old flames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90" name="Picture 19" descr="iyuqdnfucs62ymy2k17z">
            <a:extLst>
              <a:ext uri="{FF2B5EF4-FFF2-40B4-BE49-F238E27FC236}">
                <a16:creationId xmlns:a16="http://schemas.microsoft.com/office/drawing/2014/main" id="{6F27AB54-43DB-48A0-9B43-82D5DBE28F9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233201" y="3475514"/>
            <a:ext cx="3951914" cy="333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Obrázek 90">
            <a:extLst>
              <a:ext uri="{FF2B5EF4-FFF2-40B4-BE49-F238E27FC236}">
                <a16:creationId xmlns:a16="http://schemas.microsoft.com/office/drawing/2014/main" id="{2C8CEF3F-E514-42C2-8842-31AD7AD31D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3941" y="5167148"/>
            <a:ext cx="472554" cy="429594"/>
          </a:xfrm>
          <a:prstGeom prst="rect">
            <a:avLst/>
          </a:prstGeom>
        </p:spPr>
      </p:pic>
      <p:pic>
        <p:nvPicPr>
          <p:cNvPr id="92" name="Obrázek 91">
            <a:extLst>
              <a:ext uri="{FF2B5EF4-FFF2-40B4-BE49-F238E27FC236}">
                <a16:creationId xmlns:a16="http://schemas.microsoft.com/office/drawing/2014/main" id="{04C76F8E-3C7F-401E-A73F-30684AEC97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3941" y="1666373"/>
            <a:ext cx="472554" cy="429594"/>
          </a:xfrm>
          <a:prstGeom prst="rect">
            <a:avLst/>
          </a:prstGeom>
        </p:spPr>
      </p:pic>
      <p:pic>
        <p:nvPicPr>
          <p:cNvPr id="42" name="Picture 6">
            <a:extLst>
              <a:ext uri="{FF2B5EF4-FFF2-40B4-BE49-F238E27FC236}">
                <a16:creationId xmlns:a16="http://schemas.microsoft.com/office/drawing/2014/main" id="{7DB03AB9-229B-4EE0-BFFE-EA7AC6C846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197" y="4212756"/>
            <a:ext cx="485934" cy="48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6">
            <a:extLst>
              <a:ext uri="{FF2B5EF4-FFF2-40B4-BE49-F238E27FC236}">
                <a16:creationId xmlns:a16="http://schemas.microsoft.com/office/drawing/2014/main" id="{84A9E523-8388-433F-ACFF-89AB1F2003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345" y="2367899"/>
            <a:ext cx="485934" cy="48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AF7EA017-AC68-4D2B-9B52-C044B8D53E7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838" y="1379292"/>
            <a:ext cx="6102136" cy="232355"/>
          </a:xfrm>
          <a:prstGeom prst="rect">
            <a:avLst/>
          </a:prstGeom>
        </p:spPr>
      </p:pic>
      <p:sp>
        <p:nvSpPr>
          <p:cNvPr id="48" name="Rectangle 10">
            <a:extLst>
              <a:ext uri="{FF2B5EF4-FFF2-40B4-BE49-F238E27FC236}">
                <a16:creationId xmlns:a16="http://schemas.microsoft.com/office/drawing/2014/main" id="{D687561F-79F3-4E64-AEF2-76F8E96735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28" y="453203"/>
            <a:ext cx="8977464" cy="5688296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1" name="AutoShape 6" descr="1 - kolo - gif">
            <a:extLst>
              <a:ext uri="{FF2B5EF4-FFF2-40B4-BE49-F238E27FC236}">
                <a16:creationId xmlns:a16="http://schemas.microsoft.com/office/drawing/2014/main" id="{12CE8FB0-8EA2-4B13-A67A-6859F5BFAD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58004" y="454539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4" name="AutoShape 6" descr="1 - kolo - gif">
            <a:extLst>
              <a:ext uri="{FF2B5EF4-FFF2-40B4-BE49-F238E27FC236}">
                <a16:creationId xmlns:a16="http://schemas.microsoft.com/office/drawing/2014/main" id="{EF8477CA-24D4-49FD-A622-1A47E72125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6145" y="1904793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6" name="AutoShape 6" descr="1 - kolo - gif">
            <a:extLst>
              <a:ext uri="{FF2B5EF4-FFF2-40B4-BE49-F238E27FC236}">
                <a16:creationId xmlns:a16="http://schemas.microsoft.com/office/drawing/2014/main" id="{BC6A244B-B348-4002-81A7-9DD64EA0F9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3573" y="1936615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8" name="AutoShape 6" descr="1 - kolo - gif">
            <a:extLst>
              <a:ext uri="{FF2B5EF4-FFF2-40B4-BE49-F238E27FC236}">
                <a16:creationId xmlns:a16="http://schemas.microsoft.com/office/drawing/2014/main" id="{5B97A3E4-28CA-4011-ABFF-AACE41B62E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9556" y="4691782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71" name="Obrázek 70">
            <a:extLst>
              <a:ext uri="{FF2B5EF4-FFF2-40B4-BE49-F238E27FC236}">
                <a16:creationId xmlns:a16="http://schemas.microsoft.com/office/drawing/2014/main" id="{50EE4845-1540-455E-85D7-C3B6BFDE051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7706" y="2908558"/>
            <a:ext cx="666897" cy="1206576"/>
          </a:xfrm>
          <a:prstGeom prst="rect">
            <a:avLst/>
          </a:prstGeom>
        </p:spPr>
      </p:pic>
      <p:sp>
        <p:nvSpPr>
          <p:cNvPr id="72" name="AutoShape 6" descr="1 - kolo - gif">
            <a:extLst>
              <a:ext uri="{FF2B5EF4-FFF2-40B4-BE49-F238E27FC236}">
                <a16:creationId xmlns:a16="http://schemas.microsoft.com/office/drawing/2014/main" id="{0AEE618C-21C9-4C0A-8F02-C5D4A286C7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15045" y="2288395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4" name="AutoShape 6" descr="1 - kolo - gif">
            <a:extLst>
              <a:ext uri="{FF2B5EF4-FFF2-40B4-BE49-F238E27FC236}">
                <a16:creationId xmlns:a16="http://schemas.microsoft.com/office/drawing/2014/main" id="{6F100613-1777-4787-914B-2C75CADC7F8B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11927" y="5334168"/>
            <a:ext cx="198412" cy="178245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95" name="Obrázek 94">
            <a:extLst>
              <a:ext uri="{FF2B5EF4-FFF2-40B4-BE49-F238E27FC236}">
                <a16:creationId xmlns:a16="http://schemas.microsoft.com/office/drawing/2014/main" id="{BB12D0FD-D169-459D-96FE-55318819CC5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3613911" y="5353992"/>
            <a:ext cx="302979" cy="306585"/>
          </a:xfrm>
          <a:prstGeom prst="rect">
            <a:avLst/>
          </a:prstGeom>
        </p:spPr>
      </p:pic>
      <p:sp>
        <p:nvSpPr>
          <p:cNvPr id="97" name="3 Rectángulo">
            <a:extLst>
              <a:ext uri="{FF2B5EF4-FFF2-40B4-BE49-F238E27FC236}">
                <a16:creationId xmlns:a16="http://schemas.microsoft.com/office/drawing/2014/main" id="{A6660624-081A-4EE4-9F7A-E935F0BFE5D1}"/>
              </a:ext>
            </a:extLst>
          </p:cNvPr>
          <p:cNvSpPr/>
          <p:nvPr/>
        </p:nvSpPr>
        <p:spPr>
          <a:xfrm>
            <a:off x="311927" y="534879"/>
            <a:ext cx="780311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Country music 92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51" name="AutoShape 6" descr="1 - kolo - gif">
            <a:extLst>
              <a:ext uri="{FF2B5EF4-FFF2-40B4-BE49-F238E27FC236}">
                <a16:creationId xmlns:a16="http://schemas.microsoft.com/office/drawing/2014/main" id="{E4118D04-2391-4370-AE09-63D7A2B003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1370" y="3373695"/>
            <a:ext cx="167585" cy="15327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69" name="Obrázek 68">
            <a:extLst>
              <a:ext uri="{FF2B5EF4-FFF2-40B4-BE49-F238E27FC236}">
                <a16:creationId xmlns:a16="http://schemas.microsoft.com/office/drawing/2014/main" id="{A951BFF7-52E0-469A-B497-3BC2474039C5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857288" y="2177751"/>
            <a:ext cx="302979" cy="306585"/>
          </a:xfrm>
          <a:prstGeom prst="rect">
            <a:avLst/>
          </a:prstGeom>
        </p:spPr>
      </p:pic>
      <p:pic>
        <p:nvPicPr>
          <p:cNvPr id="70" name="Obrázek 69">
            <a:extLst>
              <a:ext uri="{FF2B5EF4-FFF2-40B4-BE49-F238E27FC236}">
                <a16:creationId xmlns:a16="http://schemas.microsoft.com/office/drawing/2014/main" id="{294D2BD3-786B-4B14-8188-DD1F8FB7B4F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877465" y="4545398"/>
            <a:ext cx="302979" cy="306585"/>
          </a:xfrm>
          <a:prstGeom prst="rect">
            <a:avLst/>
          </a:prstGeom>
        </p:spPr>
      </p:pic>
      <p:pic>
        <p:nvPicPr>
          <p:cNvPr id="75" name="Obrázek 74">
            <a:extLst>
              <a:ext uri="{FF2B5EF4-FFF2-40B4-BE49-F238E27FC236}">
                <a16:creationId xmlns:a16="http://schemas.microsoft.com/office/drawing/2014/main" id="{3A1F9183-4132-4F5D-A18D-7786A533A582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1058179" y="5781999"/>
            <a:ext cx="302979" cy="306585"/>
          </a:xfrm>
          <a:prstGeom prst="rect">
            <a:avLst/>
          </a:prstGeom>
        </p:spPr>
      </p:pic>
      <p:pic>
        <p:nvPicPr>
          <p:cNvPr id="81" name="Obrázek 80">
            <a:extLst>
              <a:ext uri="{FF2B5EF4-FFF2-40B4-BE49-F238E27FC236}">
                <a16:creationId xmlns:a16="http://schemas.microsoft.com/office/drawing/2014/main" id="{C07BEEF5-9AF5-4CFD-90B9-F3CFD244207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2414873" y="1800147"/>
            <a:ext cx="302979" cy="306585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5702CE8C-7EE3-4EBD-BEC8-9269781E4BF0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937" y="1853174"/>
            <a:ext cx="2214873" cy="4223740"/>
          </a:xfrm>
          <a:prstGeom prst="rect">
            <a:avLst/>
          </a:prstGeom>
        </p:spPr>
      </p:pic>
      <p:pic>
        <p:nvPicPr>
          <p:cNvPr id="82" name="Obrázek 81">
            <a:extLst>
              <a:ext uri="{FF2B5EF4-FFF2-40B4-BE49-F238E27FC236}">
                <a16:creationId xmlns:a16="http://schemas.microsoft.com/office/drawing/2014/main" id="{67F5C1A2-E2F1-4123-A9AC-417E25FA21D3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3592037" y="2700540"/>
            <a:ext cx="302979" cy="306585"/>
          </a:xfrm>
          <a:prstGeom prst="rect">
            <a:avLst/>
          </a:prstGeom>
        </p:spPr>
      </p:pic>
      <p:pic>
        <p:nvPicPr>
          <p:cNvPr id="86" name="Picture 20">
            <a:hlinkClick r:id="" action="ppaction://noaction">
              <a:snd r:embed="rId2" name="8 Lights of Taormina.wav"/>
            </a:hlinkClick>
            <a:extLst>
              <a:ext uri="{FF2B5EF4-FFF2-40B4-BE49-F238E27FC236}">
                <a16:creationId xmlns:a16="http://schemas.microsoft.com/office/drawing/2014/main" id="{637E99FC-4CB0-4572-90BF-F76FB92415D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727" y="5558446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" name="Text Box 47">
            <a:extLst>
              <a:ext uri="{FF2B5EF4-FFF2-40B4-BE49-F238E27FC236}">
                <a16:creationId xmlns:a16="http://schemas.microsoft.com/office/drawing/2014/main" id="{AB566487-2B72-45C0-BEA7-3D8EAFE649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5668" y="5535911"/>
            <a:ext cx="11532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00B0F0"/>
                </a:solidFill>
              </a:rPr>
              <a:t>Lights of Taormina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2" name="3 Rectángulo">
            <a:extLst>
              <a:ext uri="{FF2B5EF4-FFF2-40B4-BE49-F238E27FC236}">
                <a16:creationId xmlns:a16="http://schemas.microsoft.com/office/drawing/2014/main" id="{505422B8-665A-BE06-29AA-DEB5444B4684}"/>
              </a:ext>
            </a:extLst>
          </p:cNvPr>
          <p:cNvSpPr/>
          <p:nvPr/>
        </p:nvSpPr>
        <p:spPr>
          <a:xfrm>
            <a:off x="-76700" y="6215258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9220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8 Lights of Taormina.wav"/>
          </p:stSnd>
        </p:sndAc>
      </p:transition>
    </mc:Choice>
    <mc:Fallback>
      <p:transition spd="slow">
        <p:split orient="vert"/>
        <p:sndAc>
          <p:stSnd>
            <p:snd r:embed="rId2" name="8 Lights of Taormi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0" dur="2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61" grpId="0" animBg="1"/>
      <p:bldP spid="64" grpId="0" animBg="1"/>
      <p:bldP spid="66" grpId="0" animBg="1"/>
      <p:bldP spid="68" grpId="0" animBg="1"/>
      <p:bldP spid="72" grpId="0" animBg="1"/>
      <p:bldP spid="74" grpId="0" animBg="1"/>
      <p:bldP spid="51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166</TotalTime>
  <Words>45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59</cp:revision>
  <dcterms:created xsi:type="dcterms:W3CDTF">2020-02-21T13:54:42Z</dcterms:created>
  <dcterms:modified xsi:type="dcterms:W3CDTF">2023-04-13T16:19:39Z</dcterms:modified>
</cp:coreProperties>
</file>