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0" r:id="rId2"/>
    <p:sldId id="367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521550" y="548680"/>
            <a:ext cx="81009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1086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4.wav"/><Relationship Id="rId13" Type="http://schemas.openxmlformats.org/officeDocument/2006/relationships/image" Target="../media/image4.png"/><Relationship Id="rId18" Type="http://schemas.openxmlformats.org/officeDocument/2006/relationships/image" Target="../media/image9.jpg"/><Relationship Id="rId3" Type="http://schemas.openxmlformats.org/officeDocument/2006/relationships/image" Target="../media/image1.gif"/><Relationship Id="rId7" Type="http://schemas.openxmlformats.org/officeDocument/2006/relationships/audio" Target="../media/audio3.wav"/><Relationship Id="rId12" Type="http://schemas.openxmlformats.org/officeDocument/2006/relationships/audio" Target="../media/audio8.wav"/><Relationship Id="rId17" Type="http://schemas.openxmlformats.org/officeDocument/2006/relationships/image" Target="../media/image8.gif"/><Relationship Id="rId2" Type="http://schemas.openxmlformats.org/officeDocument/2006/relationships/audio" Target="../media/audio1.wav"/><Relationship Id="rId16" Type="http://schemas.openxmlformats.org/officeDocument/2006/relationships/image" Target="../media/image7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gif"/><Relationship Id="rId11" Type="http://schemas.openxmlformats.org/officeDocument/2006/relationships/audio" Target="../media/audio7.wav"/><Relationship Id="rId5" Type="http://schemas.openxmlformats.org/officeDocument/2006/relationships/audio" Target="../media/audio2.wav"/><Relationship Id="rId15" Type="http://schemas.openxmlformats.org/officeDocument/2006/relationships/image" Target="../media/image6.gif"/><Relationship Id="rId10" Type="http://schemas.openxmlformats.org/officeDocument/2006/relationships/audio" Target="../media/audio6.wav"/><Relationship Id="rId4" Type="http://schemas.openxmlformats.org/officeDocument/2006/relationships/image" Target="../media/image2.png"/><Relationship Id="rId9" Type="http://schemas.openxmlformats.org/officeDocument/2006/relationships/audio" Target="../media/audio5.wav"/><Relationship Id="rId1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521550" y="548680"/>
            <a:ext cx="8100900" cy="561662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1C43B4A8-CB50-6408-5C52-E0F098D99030}"/>
              </a:ext>
            </a:extLst>
          </p:cNvPr>
          <p:cNvSpPr/>
          <p:nvPr/>
        </p:nvSpPr>
        <p:spPr>
          <a:xfrm>
            <a:off x="-41564" y="2276872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Country music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91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2000"/>
    </mc:Choice>
    <mc:Fallback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2">
            <a:extLst>
              <a:ext uri="{FF2B5EF4-FFF2-40B4-BE49-F238E27FC236}">
                <a16:creationId xmlns:a16="http://schemas.microsoft.com/office/drawing/2014/main" id="{D5619BF7-09E2-4708-B38B-F13F3407607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5257" y="410949"/>
            <a:ext cx="4932042" cy="5665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bdélník 6">
            <a:extLst>
              <a:ext uri="{FF2B5EF4-FFF2-40B4-BE49-F238E27FC236}">
                <a16:creationId xmlns:a16="http://schemas.microsoft.com/office/drawing/2014/main" id="{D7EFFE2D-A9B9-4E18-A959-82F6D4F5FBE6}"/>
              </a:ext>
            </a:extLst>
          </p:cNvPr>
          <p:cNvSpPr/>
          <p:nvPr/>
        </p:nvSpPr>
        <p:spPr>
          <a:xfrm>
            <a:off x="4103948" y="470950"/>
            <a:ext cx="936104" cy="567054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0" name="Obrázek 19">
            <a:extLst>
              <a:ext uri="{FF2B5EF4-FFF2-40B4-BE49-F238E27FC236}">
                <a16:creationId xmlns:a16="http://schemas.microsoft.com/office/drawing/2014/main" id="{A62BD672-B8EE-49F9-A892-D57A07A00F2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12116" y="1954098"/>
            <a:ext cx="455369" cy="823871"/>
          </a:xfrm>
          <a:prstGeom prst="rect">
            <a:avLst/>
          </a:prstGeom>
        </p:spPr>
      </p:pic>
      <p:sp>
        <p:nvSpPr>
          <p:cNvPr id="32" name="Text Box 47">
            <a:extLst>
              <a:ext uri="{FF2B5EF4-FFF2-40B4-BE49-F238E27FC236}">
                <a16:creationId xmlns:a16="http://schemas.microsoft.com/office/drawing/2014/main" id="{72DD69F4-22F5-45F4-9EBC-3E2F93B63F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22794" y="1327190"/>
            <a:ext cx="11988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rgbClr val="00B0F0"/>
                </a:solidFill>
              </a:rPr>
              <a:t>Softly</a:t>
            </a:r>
            <a:endParaRPr lang="cs-CZ" altLang="cs-CZ" sz="1200" b="1" dirty="0">
              <a:solidFill>
                <a:srgbClr val="00B0F0"/>
              </a:solidFill>
            </a:endParaRPr>
          </a:p>
          <a:p>
            <a:pPr algn="ctr"/>
            <a:r>
              <a:rPr lang="cs-CZ" altLang="cs-CZ" sz="1200" b="1" dirty="0">
                <a:solidFill>
                  <a:srgbClr val="00B0F0"/>
                </a:solidFill>
              </a:rPr>
              <a:t> and </a:t>
            </a:r>
            <a:r>
              <a:rPr lang="cs-CZ" altLang="cs-CZ" sz="1200" b="1" dirty="0" err="1">
                <a:solidFill>
                  <a:srgbClr val="00B0F0"/>
                </a:solidFill>
              </a:rPr>
              <a:t>tenderly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pic>
        <p:nvPicPr>
          <p:cNvPr id="34" name="Picture 20">
            <a:hlinkClick r:id="" action="ppaction://noaction">
              <a:snd r:embed="rId5" name="1 Softly and tenderly.wav"/>
            </a:hlinkClick>
            <a:extLst>
              <a:ext uri="{FF2B5EF4-FFF2-40B4-BE49-F238E27FC236}">
                <a16:creationId xmlns:a16="http://schemas.microsoft.com/office/drawing/2014/main" id="{16E3488E-E6EC-4EFF-9D9D-69A37E1567F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6779" y="1295974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" name="Picture 20">
            <a:hlinkClick r:id="" action="ppaction://noaction">
              <a:snd r:embed="rId7" name="2 How great.wav"/>
            </a:hlinkClick>
            <a:extLst>
              <a:ext uri="{FF2B5EF4-FFF2-40B4-BE49-F238E27FC236}">
                <a16:creationId xmlns:a16="http://schemas.microsoft.com/office/drawing/2014/main" id="{41F8E34B-99E4-47EB-8034-11023FC18E2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3652" y="1869655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" name="Picture 20">
            <a:hlinkClick r:id="" action="ppaction://noaction">
              <a:snd r:embed="rId2" name="8 Farther along.wav"/>
            </a:hlinkClick>
            <a:extLst>
              <a:ext uri="{FF2B5EF4-FFF2-40B4-BE49-F238E27FC236}">
                <a16:creationId xmlns:a16="http://schemas.microsoft.com/office/drawing/2014/main" id="{2633482B-4EBA-45F1-86AD-3DE6DA78FF3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0075" y="5436889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Picture 20">
            <a:hlinkClick r:id="" action="ppaction://noaction">
              <a:snd r:embed="rId8" name="5 Is it still over.wav"/>
            </a:hlinkClick>
            <a:extLst>
              <a:ext uri="{FF2B5EF4-FFF2-40B4-BE49-F238E27FC236}">
                <a16:creationId xmlns:a16="http://schemas.microsoft.com/office/drawing/2014/main" id="{5810287A-C3BC-430D-AA87-B17ED2177AA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3652" y="3645630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Picture 20">
            <a:hlinkClick r:id="" action="ppaction://noaction" highlightClick="1">
              <a:snd r:embed="rId9" name="4 On the other hand.wav"/>
            </a:hlinkClick>
            <a:extLst>
              <a:ext uri="{FF2B5EF4-FFF2-40B4-BE49-F238E27FC236}">
                <a16:creationId xmlns:a16="http://schemas.microsoft.com/office/drawing/2014/main" id="{2A159B16-95FE-45BC-A1C7-8780916A4C5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1217" y="3058733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Picture 20">
            <a:hlinkClick r:id="" action="ppaction://noaction">
              <a:snd r:embed="rId10" name="3 Deeper than the holler.wav"/>
            </a:hlinkClick>
            <a:extLst>
              <a:ext uri="{FF2B5EF4-FFF2-40B4-BE49-F238E27FC236}">
                <a16:creationId xmlns:a16="http://schemas.microsoft.com/office/drawing/2014/main" id="{90935674-12A7-4430-9648-216A223E0C9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6779" y="2480869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" name="Picture 20">
            <a:hlinkClick r:id="" action="ppaction://noaction">
              <a:snd r:embed="rId11" name="6 Promises.wav"/>
            </a:hlinkClick>
            <a:extLst>
              <a:ext uri="{FF2B5EF4-FFF2-40B4-BE49-F238E27FC236}">
                <a16:creationId xmlns:a16="http://schemas.microsoft.com/office/drawing/2014/main" id="{BA97BB70-B135-426E-A444-A1F0F1DB2D0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3652" y="4246145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" name="Picture 20">
            <a:hlinkClick r:id="" action="ppaction://noaction">
              <a:snd r:embed="rId12" name="7 In the garden.wav"/>
            </a:hlinkClick>
            <a:extLst>
              <a:ext uri="{FF2B5EF4-FFF2-40B4-BE49-F238E27FC236}">
                <a16:creationId xmlns:a16="http://schemas.microsoft.com/office/drawing/2014/main" id="{064D467D-CE7D-4761-988D-6EBDF2B76C2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3652" y="4822775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" name="Text Box 47">
            <a:extLst>
              <a:ext uri="{FF2B5EF4-FFF2-40B4-BE49-F238E27FC236}">
                <a16:creationId xmlns:a16="http://schemas.microsoft.com/office/drawing/2014/main" id="{B3AF3E0D-BDE3-4183-8DA2-58538B94BE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75256" y="1858271"/>
            <a:ext cx="11988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rgbClr val="00B0F0"/>
                </a:solidFill>
              </a:rPr>
              <a:t>How</a:t>
            </a:r>
            <a:endParaRPr lang="cs-CZ" altLang="cs-CZ" sz="1200" b="1" dirty="0">
              <a:solidFill>
                <a:srgbClr val="00B0F0"/>
              </a:solidFill>
            </a:endParaRPr>
          </a:p>
          <a:p>
            <a:pPr algn="ctr"/>
            <a:r>
              <a:rPr lang="cs-CZ" altLang="cs-CZ" sz="1200" b="1" dirty="0">
                <a:solidFill>
                  <a:srgbClr val="00B0F0"/>
                </a:solidFill>
              </a:rPr>
              <a:t> </a:t>
            </a:r>
            <a:r>
              <a:rPr lang="cs-CZ" altLang="cs-CZ" sz="1200" b="1" dirty="0" err="1">
                <a:solidFill>
                  <a:srgbClr val="00B0F0"/>
                </a:solidFill>
              </a:rPr>
              <a:t>great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47" name="Text Box 47">
            <a:extLst>
              <a:ext uri="{FF2B5EF4-FFF2-40B4-BE49-F238E27FC236}">
                <a16:creationId xmlns:a16="http://schemas.microsoft.com/office/drawing/2014/main" id="{ACE9D186-996D-423E-AFB9-F278AA546E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96051" y="2451975"/>
            <a:ext cx="11988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00B0F0"/>
                </a:solidFill>
              </a:rPr>
              <a:t>Deeper than the holler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48" name="Text Box 47">
            <a:extLst>
              <a:ext uri="{FF2B5EF4-FFF2-40B4-BE49-F238E27FC236}">
                <a16:creationId xmlns:a16="http://schemas.microsoft.com/office/drawing/2014/main" id="{126A2CF1-3A03-4976-9758-1921FC68E9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13492" y="3047010"/>
            <a:ext cx="11988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00B0F0"/>
                </a:solidFill>
              </a:rPr>
              <a:t>On the other hand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49" name="Text Box 47">
            <a:extLst>
              <a:ext uri="{FF2B5EF4-FFF2-40B4-BE49-F238E27FC236}">
                <a16:creationId xmlns:a16="http://schemas.microsoft.com/office/drawing/2014/main" id="{A77DFC93-0BEE-42EB-BFD8-B261747D32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13492" y="4822774"/>
            <a:ext cx="11988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rgbClr val="00B0F0"/>
                </a:solidFill>
              </a:rPr>
              <a:t>In </a:t>
            </a:r>
            <a:r>
              <a:rPr lang="cs-CZ" altLang="cs-CZ" sz="1200" b="1" dirty="0" err="1">
                <a:solidFill>
                  <a:srgbClr val="00B0F0"/>
                </a:solidFill>
              </a:rPr>
              <a:t>the</a:t>
            </a:r>
            <a:r>
              <a:rPr lang="cs-CZ" altLang="cs-CZ" sz="1200" b="1" dirty="0">
                <a:solidFill>
                  <a:srgbClr val="00B0F0"/>
                </a:solidFill>
              </a:rPr>
              <a:t> </a:t>
            </a:r>
          </a:p>
          <a:p>
            <a:pPr algn="ctr"/>
            <a:r>
              <a:rPr lang="cs-CZ" altLang="cs-CZ" sz="1200" b="1" dirty="0">
                <a:solidFill>
                  <a:srgbClr val="00B0F0"/>
                </a:solidFill>
              </a:rPr>
              <a:t>garden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50" name="Text Box 47">
            <a:extLst>
              <a:ext uri="{FF2B5EF4-FFF2-40B4-BE49-F238E27FC236}">
                <a16:creationId xmlns:a16="http://schemas.microsoft.com/office/drawing/2014/main" id="{07907504-E252-4B48-B363-D9A3C3726D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7973" y="3642045"/>
            <a:ext cx="11988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rgbClr val="00B0F0"/>
                </a:solidFill>
              </a:rPr>
              <a:t>Is</a:t>
            </a:r>
            <a:r>
              <a:rPr lang="cs-CZ" altLang="cs-CZ" sz="1200" b="1" dirty="0">
                <a:solidFill>
                  <a:srgbClr val="00B0F0"/>
                </a:solidFill>
              </a:rPr>
              <a:t> </a:t>
            </a:r>
            <a:r>
              <a:rPr lang="cs-CZ" altLang="cs-CZ" sz="1200" b="1" dirty="0" err="1">
                <a:solidFill>
                  <a:srgbClr val="00B0F0"/>
                </a:solidFill>
              </a:rPr>
              <a:t>it</a:t>
            </a:r>
            <a:r>
              <a:rPr lang="cs-CZ" altLang="cs-CZ" sz="1200" b="1" dirty="0">
                <a:solidFill>
                  <a:srgbClr val="00B0F0"/>
                </a:solidFill>
              </a:rPr>
              <a:t> </a:t>
            </a:r>
            <a:r>
              <a:rPr lang="cs-CZ" altLang="cs-CZ" sz="1200" b="1" dirty="0" err="1">
                <a:solidFill>
                  <a:srgbClr val="00B0F0"/>
                </a:solidFill>
              </a:rPr>
              <a:t>still</a:t>
            </a:r>
            <a:endParaRPr lang="cs-CZ" altLang="cs-CZ" sz="1200" b="1" dirty="0">
              <a:solidFill>
                <a:srgbClr val="00B0F0"/>
              </a:solidFill>
            </a:endParaRPr>
          </a:p>
          <a:p>
            <a:pPr algn="ctr"/>
            <a:r>
              <a:rPr lang="cs-CZ" altLang="cs-CZ" sz="1200" b="1" dirty="0">
                <a:solidFill>
                  <a:srgbClr val="00B0F0"/>
                </a:solidFill>
              </a:rPr>
              <a:t> </a:t>
            </a:r>
            <a:r>
              <a:rPr lang="cs-CZ" altLang="cs-CZ" sz="1200" b="1" dirty="0" err="1">
                <a:solidFill>
                  <a:srgbClr val="00B0F0"/>
                </a:solidFill>
              </a:rPr>
              <a:t>over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51" name="Text Box 47">
            <a:extLst>
              <a:ext uri="{FF2B5EF4-FFF2-40B4-BE49-F238E27FC236}">
                <a16:creationId xmlns:a16="http://schemas.microsoft.com/office/drawing/2014/main" id="{C57A4535-97D6-468C-9475-0CEB8D80DA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57615" y="5443532"/>
            <a:ext cx="112923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 dirty="0">
                <a:solidFill>
                  <a:srgbClr val="00B0F0"/>
                </a:solidFill>
              </a:rPr>
              <a:t>Farther along</a:t>
            </a:r>
          </a:p>
        </p:txBody>
      </p:sp>
      <p:sp>
        <p:nvSpPr>
          <p:cNvPr id="52" name="Text Box 47">
            <a:extLst>
              <a:ext uri="{FF2B5EF4-FFF2-40B4-BE49-F238E27FC236}">
                <a16:creationId xmlns:a16="http://schemas.microsoft.com/office/drawing/2014/main" id="{8ACEFC1D-24EA-4A6F-9444-A501D43BB1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40585" y="4291296"/>
            <a:ext cx="99188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rgbClr val="00B0F0"/>
                </a:solidFill>
              </a:rPr>
              <a:t>Promises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pic>
        <p:nvPicPr>
          <p:cNvPr id="53" name="Picture 6">
            <a:extLst>
              <a:ext uri="{FF2B5EF4-FFF2-40B4-BE49-F238E27FC236}">
                <a16:creationId xmlns:a16="http://schemas.microsoft.com/office/drawing/2014/main" id="{8497C627-EBDB-4E7E-95EC-2AA2F5754D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9164" y="2486417"/>
            <a:ext cx="1219200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4" name="WordArt 72">
            <a:extLst>
              <a:ext uri="{FF2B5EF4-FFF2-40B4-BE49-F238E27FC236}">
                <a16:creationId xmlns:a16="http://schemas.microsoft.com/office/drawing/2014/main" id="{D9847536-072B-4756-894B-1E71988DC9EA}"/>
              </a:ext>
            </a:extLst>
          </p:cNvPr>
          <p:cNvSpPr>
            <a:spLocks noChangeAspect="1" noChangeArrowheads="1" noChangeShapeType="1" noTextEdit="1"/>
          </p:cNvSpPr>
          <p:nvPr/>
        </p:nvSpPr>
        <p:spPr bwMode="auto">
          <a:xfrm>
            <a:off x="6840841" y="5055340"/>
            <a:ext cx="946314" cy="91573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0474151"/>
              </a:avLst>
            </a:prstTxWarp>
          </a:bodyPr>
          <a:lstStyle/>
          <a:p>
            <a:pPr algn="ctr"/>
            <a:r>
              <a:rPr lang="en-US" b="1" kern="10" dirty="0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p</a:t>
            </a:r>
            <a:r>
              <a:rPr lang="cs-CZ" b="1" kern="10" dirty="0" err="1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resentation</a:t>
            </a:r>
            <a:r>
              <a:rPr lang="en-US" b="1" kern="10" dirty="0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 by </a:t>
            </a:r>
            <a:r>
              <a:rPr lang="en-US" b="1" kern="10" dirty="0" err="1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y@t@t</a:t>
            </a:r>
            <a:r>
              <a:rPr lang="en-US" b="1" kern="10" dirty="0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@</a:t>
            </a:r>
            <a:endParaRPr lang="cs-CZ" b="1" kern="10" dirty="0">
              <a:solidFill>
                <a:schemeClr val="accent2">
                  <a:lumMod val="20000"/>
                  <a:lumOff val="80000"/>
                </a:schemeClr>
              </a:solidFill>
              <a:cs typeface="Arial" panose="020B0604020202020204" pitchFamily="34" charset="0"/>
            </a:endParaRPr>
          </a:p>
        </p:txBody>
      </p:sp>
      <p:pic>
        <p:nvPicPr>
          <p:cNvPr id="55" name="Picture 6">
            <a:extLst>
              <a:ext uri="{FF2B5EF4-FFF2-40B4-BE49-F238E27FC236}">
                <a16:creationId xmlns:a16="http://schemas.microsoft.com/office/drawing/2014/main" id="{4356B66B-0E14-461D-BFFE-5EF6864414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3777" y="1400122"/>
            <a:ext cx="806321" cy="806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03AC5674-D9A5-440C-ADC9-9A0994D0F1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0841" y="3908325"/>
            <a:ext cx="806321" cy="806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8" name="Obrázek 57">
            <a:extLst>
              <a:ext uri="{FF2B5EF4-FFF2-40B4-BE49-F238E27FC236}">
                <a16:creationId xmlns:a16="http://schemas.microsoft.com/office/drawing/2014/main" id="{8F43A912-9471-4413-9F66-D03563D581B7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7847" y="5208494"/>
            <a:ext cx="472554" cy="429594"/>
          </a:xfrm>
          <a:prstGeom prst="rect">
            <a:avLst/>
          </a:prstGeom>
        </p:spPr>
      </p:pic>
      <p:pic>
        <p:nvPicPr>
          <p:cNvPr id="60" name="Obrázek 59">
            <a:extLst>
              <a:ext uri="{FF2B5EF4-FFF2-40B4-BE49-F238E27FC236}">
                <a16:creationId xmlns:a16="http://schemas.microsoft.com/office/drawing/2014/main" id="{3931596E-1A18-4563-9691-E0ECEA95688A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6549" y="766758"/>
            <a:ext cx="472554" cy="429594"/>
          </a:xfrm>
          <a:prstGeom prst="rect">
            <a:avLst/>
          </a:prstGeom>
        </p:spPr>
      </p:pic>
      <p:pic>
        <p:nvPicPr>
          <p:cNvPr id="62" name="Obrázek 61">
            <a:extLst>
              <a:ext uri="{FF2B5EF4-FFF2-40B4-BE49-F238E27FC236}">
                <a16:creationId xmlns:a16="http://schemas.microsoft.com/office/drawing/2014/main" id="{90BF5901-2A21-4250-AA2F-6C3E906968CD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1509" y="727816"/>
            <a:ext cx="472554" cy="429594"/>
          </a:xfrm>
          <a:prstGeom prst="rect">
            <a:avLst/>
          </a:prstGeom>
        </p:spPr>
      </p:pic>
      <p:sp>
        <p:nvSpPr>
          <p:cNvPr id="31" name="Rectangle 19">
            <a:extLst>
              <a:ext uri="{FF2B5EF4-FFF2-40B4-BE49-F238E27FC236}">
                <a16:creationId xmlns:a16="http://schemas.microsoft.com/office/drawing/2014/main" id="{49EE3D11-3A22-40F4-9251-D23F8D4E51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230" y="410949"/>
            <a:ext cx="9016163" cy="5706324"/>
          </a:xfrm>
          <a:prstGeom prst="rect">
            <a:avLst/>
          </a:prstGeom>
          <a:noFill/>
          <a:ln w="127000">
            <a:pattFill prst="wdUpDiag">
              <a:fgClr>
                <a:srgbClr val="9966FF"/>
              </a:fgClr>
              <a:bgClr>
                <a:schemeClr val="tx1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38" name="3 Rectángulo">
            <a:extLst>
              <a:ext uri="{FF2B5EF4-FFF2-40B4-BE49-F238E27FC236}">
                <a16:creationId xmlns:a16="http://schemas.microsoft.com/office/drawing/2014/main" id="{5CDB9FA1-4A70-4526-BA35-A8C012099428}"/>
              </a:ext>
            </a:extLst>
          </p:cNvPr>
          <p:cNvSpPr/>
          <p:nvPr/>
        </p:nvSpPr>
        <p:spPr>
          <a:xfrm>
            <a:off x="-324544" y="601909"/>
            <a:ext cx="9220700" cy="70788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40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COUNTRY  MUSIC  91</a:t>
            </a:r>
            <a:endParaRPr lang="es-ES" sz="40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7" name="Obrázek 56">
            <a:extLst>
              <a:ext uri="{FF2B5EF4-FFF2-40B4-BE49-F238E27FC236}">
                <a16:creationId xmlns:a16="http://schemas.microsoft.com/office/drawing/2014/main" id="{AC535E59-721A-4A80-8C8B-BF686DE4AE39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696" y="784879"/>
            <a:ext cx="472554" cy="429594"/>
          </a:xfrm>
          <a:prstGeom prst="rect">
            <a:avLst/>
          </a:prstGeom>
        </p:spPr>
      </p:pic>
      <p:pic>
        <p:nvPicPr>
          <p:cNvPr id="59" name="Obrázek 58">
            <a:extLst>
              <a:ext uri="{FF2B5EF4-FFF2-40B4-BE49-F238E27FC236}">
                <a16:creationId xmlns:a16="http://schemas.microsoft.com/office/drawing/2014/main" id="{FA92D956-B4E7-4B87-B28A-DF92E29AEB9B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411" y="784879"/>
            <a:ext cx="472554" cy="429594"/>
          </a:xfrm>
          <a:prstGeom prst="rect">
            <a:avLst/>
          </a:prstGeom>
        </p:spPr>
      </p:pic>
      <p:pic>
        <p:nvPicPr>
          <p:cNvPr id="61" name="Obrázek 60">
            <a:extLst>
              <a:ext uri="{FF2B5EF4-FFF2-40B4-BE49-F238E27FC236}">
                <a16:creationId xmlns:a16="http://schemas.microsoft.com/office/drawing/2014/main" id="{D5D14848-9361-4581-A0E5-FCA4E66259B4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696" y="1304590"/>
            <a:ext cx="1452098" cy="209942"/>
          </a:xfrm>
          <a:prstGeom prst="rect">
            <a:avLst/>
          </a:prstGeom>
        </p:spPr>
      </p:pic>
      <p:pic>
        <p:nvPicPr>
          <p:cNvPr id="63" name="Obrázek 62">
            <a:extLst>
              <a:ext uri="{FF2B5EF4-FFF2-40B4-BE49-F238E27FC236}">
                <a16:creationId xmlns:a16="http://schemas.microsoft.com/office/drawing/2014/main" id="{E81701EF-CC69-4709-B7B8-43AC9AC492BA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8423" y="1287391"/>
            <a:ext cx="1464995" cy="211807"/>
          </a:xfrm>
          <a:prstGeom prst="rect">
            <a:avLst/>
          </a:prstGeom>
        </p:spPr>
      </p:pic>
      <p:pic>
        <p:nvPicPr>
          <p:cNvPr id="64" name="Obrázek 63">
            <a:extLst>
              <a:ext uri="{FF2B5EF4-FFF2-40B4-BE49-F238E27FC236}">
                <a16:creationId xmlns:a16="http://schemas.microsoft.com/office/drawing/2014/main" id="{BA5E1BDE-1860-442A-8F0B-BC7BDF8B7216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2887" y="1273935"/>
            <a:ext cx="1464995" cy="211807"/>
          </a:xfrm>
          <a:prstGeom prst="rect">
            <a:avLst/>
          </a:prstGeom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FAB86A3C-D4A9-4E47-B0E5-FF744719A524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349207" y="1620158"/>
            <a:ext cx="4418872" cy="106053"/>
          </a:xfrm>
          <a:prstGeom prst="rect">
            <a:avLst/>
          </a:prstGeom>
        </p:spPr>
      </p:pic>
      <p:pic>
        <p:nvPicPr>
          <p:cNvPr id="13" name="Obrázek 12">
            <a:extLst>
              <a:ext uri="{FF2B5EF4-FFF2-40B4-BE49-F238E27FC236}">
                <a16:creationId xmlns:a16="http://schemas.microsoft.com/office/drawing/2014/main" id="{EB895332-C2E3-4C76-B93E-8D3AAA6A8C6D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0327" y="1439131"/>
            <a:ext cx="707800" cy="574159"/>
          </a:xfrm>
          <a:prstGeom prst="rect">
            <a:avLst/>
          </a:prstGeom>
        </p:spPr>
      </p:pic>
      <p:pic>
        <p:nvPicPr>
          <p:cNvPr id="3" name="Obrázek 2">
            <a:extLst>
              <a:ext uri="{FF2B5EF4-FFF2-40B4-BE49-F238E27FC236}">
                <a16:creationId xmlns:a16="http://schemas.microsoft.com/office/drawing/2014/main" id="{DC86AD11-72A2-4C10-8D3F-52006DE15DD8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697" y="2027102"/>
            <a:ext cx="4510844" cy="4036822"/>
          </a:xfrm>
          <a:prstGeom prst="rect">
            <a:avLst/>
          </a:prstGeom>
        </p:spPr>
      </p:pic>
      <p:sp>
        <p:nvSpPr>
          <p:cNvPr id="5" name="Rovnoramenný trojúhelník 4">
            <a:extLst>
              <a:ext uri="{FF2B5EF4-FFF2-40B4-BE49-F238E27FC236}">
                <a16:creationId xmlns:a16="http://schemas.microsoft.com/office/drawing/2014/main" id="{906F4FE6-9502-456B-96D9-9286F2B14914}"/>
              </a:ext>
            </a:extLst>
          </p:cNvPr>
          <p:cNvSpPr/>
          <p:nvPr/>
        </p:nvSpPr>
        <p:spPr>
          <a:xfrm rot="18892725">
            <a:off x="932300" y="2303550"/>
            <a:ext cx="1060704" cy="914400"/>
          </a:xfrm>
          <a:prstGeom prst="triangl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>
            <a:extLst>
              <a:ext uri="{FF2B5EF4-FFF2-40B4-BE49-F238E27FC236}">
                <a16:creationId xmlns:a16="http://schemas.microsoft.com/office/drawing/2014/main" id="{AE52A422-D915-4CBE-866D-91D549DA8EE2}"/>
              </a:ext>
            </a:extLst>
          </p:cNvPr>
          <p:cNvSpPr/>
          <p:nvPr/>
        </p:nvSpPr>
        <p:spPr>
          <a:xfrm>
            <a:off x="4631255" y="1916835"/>
            <a:ext cx="224970" cy="412212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Rovnoramenný trojúhelník 10">
            <a:extLst>
              <a:ext uri="{FF2B5EF4-FFF2-40B4-BE49-F238E27FC236}">
                <a16:creationId xmlns:a16="http://schemas.microsoft.com/office/drawing/2014/main" id="{148C0FE2-AD44-4838-9C4F-981BFA8A5F1E}"/>
              </a:ext>
            </a:extLst>
          </p:cNvPr>
          <p:cNvSpPr/>
          <p:nvPr/>
        </p:nvSpPr>
        <p:spPr>
          <a:xfrm rot="2535187">
            <a:off x="3498972" y="1958532"/>
            <a:ext cx="1233309" cy="640381"/>
          </a:xfrm>
          <a:prstGeom prst="triangl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Rovnoramenný trojúhelník 11">
            <a:extLst>
              <a:ext uri="{FF2B5EF4-FFF2-40B4-BE49-F238E27FC236}">
                <a16:creationId xmlns:a16="http://schemas.microsoft.com/office/drawing/2014/main" id="{3F5E74C0-2E90-43E5-9BFE-376843792214}"/>
              </a:ext>
            </a:extLst>
          </p:cNvPr>
          <p:cNvSpPr/>
          <p:nvPr/>
        </p:nvSpPr>
        <p:spPr>
          <a:xfrm rot="20634158">
            <a:off x="3378182" y="3762226"/>
            <a:ext cx="1060704" cy="990796"/>
          </a:xfrm>
          <a:prstGeom prst="triangl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>
            <a:extLst>
              <a:ext uri="{FF2B5EF4-FFF2-40B4-BE49-F238E27FC236}">
                <a16:creationId xmlns:a16="http://schemas.microsoft.com/office/drawing/2014/main" id="{058A7E4C-8C1A-45CA-A921-6C07BF16BFB3}"/>
              </a:ext>
            </a:extLst>
          </p:cNvPr>
          <p:cNvSpPr/>
          <p:nvPr/>
        </p:nvSpPr>
        <p:spPr>
          <a:xfrm>
            <a:off x="3754373" y="3231256"/>
            <a:ext cx="932090" cy="197723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>
            <a:extLst>
              <a:ext uri="{FF2B5EF4-FFF2-40B4-BE49-F238E27FC236}">
                <a16:creationId xmlns:a16="http://schemas.microsoft.com/office/drawing/2014/main" id="{F6A708DC-2E2D-42BE-B605-AE93F2751AD9}"/>
              </a:ext>
            </a:extLst>
          </p:cNvPr>
          <p:cNvSpPr/>
          <p:nvPr/>
        </p:nvSpPr>
        <p:spPr>
          <a:xfrm>
            <a:off x="4066053" y="3124048"/>
            <a:ext cx="757233" cy="221544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>
            <a:extLst>
              <a:ext uri="{FF2B5EF4-FFF2-40B4-BE49-F238E27FC236}">
                <a16:creationId xmlns:a16="http://schemas.microsoft.com/office/drawing/2014/main" id="{3C96FF4F-B886-4A6D-A8A5-0F0779AC0F33}"/>
              </a:ext>
            </a:extLst>
          </p:cNvPr>
          <p:cNvSpPr/>
          <p:nvPr/>
        </p:nvSpPr>
        <p:spPr>
          <a:xfrm>
            <a:off x="3721613" y="1838525"/>
            <a:ext cx="1031009" cy="88064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Rovnoramenný trojúhelník 17">
            <a:extLst>
              <a:ext uri="{FF2B5EF4-FFF2-40B4-BE49-F238E27FC236}">
                <a16:creationId xmlns:a16="http://schemas.microsoft.com/office/drawing/2014/main" id="{51225C81-A9CC-489C-B087-7C88B7E495BC}"/>
              </a:ext>
            </a:extLst>
          </p:cNvPr>
          <p:cNvSpPr/>
          <p:nvPr/>
        </p:nvSpPr>
        <p:spPr>
          <a:xfrm rot="10441073">
            <a:off x="4399860" y="5338067"/>
            <a:ext cx="377489" cy="621147"/>
          </a:xfrm>
          <a:prstGeom prst="triangl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3 Rectángulo">
            <a:extLst>
              <a:ext uri="{FF2B5EF4-FFF2-40B4-BE49-F238E27FC236}">
                <a16:creationId xmlns:a16="http://schemas.microsoft.com/office/drawing/2014/main" id="{36A37536-B4C9-DD5B-F7B2-2201C8CC0235}"/>
              </a:ext>
            </a:extLst>
          </p:cNvPr>
          <p:cNvSpPr/>
          <p:nvPr/>
        </p:nvSpPr>
        <p:spPr>
          <a:xfrm>
            <a:off x="-76700" y="6242206"/>
            <a:ext cx="9220700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200" b="1" spc="38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3200" b="1" spc="38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55991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  <p:sndAc>
          <p:stSnd>
            <p:snd r:embed="rId2" name="8 Farther along.wav"/>
          </p:stSnd>
        </p:sndAc>
      </p:transition>
    </mc:Choice>
    <mc:Fallback>
      <p:transition spd="slow">
        <p:split orient="vert"/>
        <p:sndAc>
          <p:stSnd>
            <p:snd r:embed="rId2" name="8 Farther along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148</TotalTime>
  <Words>46</Words>
  <Application>Microsoft Office PowerPoint</Application>
  <PresentationFormat>Předvádění na obrazovce (4:3)</PresentationFormat>
  <Paragraphs>17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45</cp:revision>
  <dcterms:created xsi:type="dcterms:W3CDTF">2020-02-21T13:54:42Z</dcterms:created>
  <dcterms:modified xsi:type="dcterms:W3CDTF">2023-04-06T14:50:46Z</dcterms:modified>
</cp:coreProperties>
</file>