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85" r:id="rId8"/>
    <p:sldId id="301" r:id="rId9"/>
    <p:sldId id="288" r:id="rId10"/>
    <p:sldId id="297" r:id="rId11"/>
    <p:sldId id="278" r:id="rId12"/>
    <p:sldId id="300" r:id="rId13"/>
    <p:sldId id="299" r:id="rId14"/>
    <p:sldId id="298" r:id="rId15"/>
    <p:sldId id="296" r:id="rId16"/>
    <p:sldId id="295" r:id="rId17"/>
    <p:sldId id="293" r:id="rId18"/>
    <p:sldId id="292" r:id="rId19"/>
    <p:sldId id="294" r:id="rId20"/>
    <p:sldId id="308" r:id="rId21"/>
    <p:sldId id="307" r:id="rId22"/>
    <p:sldId id="305" r:id="rId23"/>
    <p:sldId id="304" r:id="rId24"/>
    <p:sldId id="309" r:id="rId25"/>
    <p:sldId id="311" r:id="rId26"/>
    <p:sldId id="303" r:id="rId27"/>
    <p:sldId id="310" r:id="rId28"/>
    <p:sldId id="306" r:id="rId29"/>
    <p:sldId id="289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F32C71D-64A1-711A-E7CB-39771E663F36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83</a:t>
            </a:r>
          </a:p>
          <a:p>
            <a:pPr algn="ctr"/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monde des animaux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FB60F3F-647C-406B-9541-9BCAD1B3EC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1044" y="541140"/>
            <a:ext cx="3902788" cy="576064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A27B055D-6B66-4A70-9B05-1EEAA7065F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832" y="548680"/>
            <a:ext cx="6927123" cy="5753100"/>
          </a:xfrm>
          <a:prstGeom prst="rect">
            <a:avLst/>
          </a:prstGeom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243FC2EF-DC78-488E-8796-08F7752825E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07568" y="227687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F22AACEE-4CE1-4AB4-B41C-78BC860B8C5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496290" y="3573016"/>
            <a:ext cx="2087542" cy="72008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170DE2F8-9F53-4134-8C43-DD48BE8921AE}"/>
              </a:ext>
            </a:extLst>
          </p:cNvPr>
          <p:cNvSpPr/>
          <p:nvPr/>
        </p:nvSpPr>
        <p:spPr>
          <a:xfrm>
            <a:off x="681043" y="556220"/>
            <a:ext cx="10829911" cy="5745560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  <p:sndAc>
          <p:stSnd loop="1">
            <p:snd r:embed="rId2" name="1 When a child is born.wav"/>
          </p:stSnd>
        </p:sndAc>
      </p:transition>
    </mc:Choice>
    <mc:Fallback xmlns="">
      <p:transition spd="slow" advClick="0" advTm="13000">
        <p:split orient="vert"/>
        <p:sndAc>
          <p:stSnd loop="1">
            <p:snd r:embed="rId5" name="1 When a child is bor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A526686A-B1F0-475E-AD87-4FB56820C58A}"/>
              </a:ext>
            </a:extLst>
          </p:cNvPr>
          <p:cNvSpPr/>
          <p:nvPr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274F1D36-F6C0-4CBA-9B75-0CBAA57973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753" y="5949280"/>
            <a:ext cx="117410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  Die Welt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                 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עולם החיות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1C60956-ABD7-4185-AB8C-784FB9A646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0060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3B89C72-7A7B-495A-814B-0C515CC13D7D}"/>
              </a:ext>
            </a:extLst>
          </p:cNvPr>
          <p:cNvSpPr/>
          <p:nvPr/>
        </p:nvSpPr>
        <p:spPr>
          <a:xfrm>
            <a:off x="448753" y="692696"/>
            <a:ext cx="388843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Svět zvířat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83</a:t>
            </a:r>
            <a:endParaRPr lang="es-ES" sz="4000" b="1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884F56-37A2-474D-A90A-1C6C6A38D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30845161-C0D8-47D8-ABE0-DD89BBB88F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1589D9-F6E2-4E68-A221-A9EE006FA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58BA83-B63E-4ECA-BAD4-8FE946CD9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815E79-53D1-4034-A59B-2F7563710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8333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072965-2722-4029-888A-80365E176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109D70-F724-40BF-83E3-48EFA4832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2065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678690-5F20-4050-868A-C6C5A5B1E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0DF6ABD-DE7A-424F-889B-6655F2C440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74267D4-5C33-4E2A-9CD8-A40F96C9EA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064" y="4077073"/>
            <a:ext cx="1440160" cy="257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22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B5B04E-8362-4E59-A082-1F9E47B9F9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5278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839A1A-4FC2-42FF-A6EB-643464ADC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199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5540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63D9BC4-40D7-4304-ABFC-722CBCA960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1363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F91462-F11F-4752-946D-D2AF4A23F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7087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B058BA-4B26-4679-8755-541FF87C49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31232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957E76-70DF-47ED-84D9-5DB515F67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201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3C9106-B153-4193-A28A-EDC6BA4C05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3664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83CF4C-C422-4144-B748-2D0636E98D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8198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53CD8F-C709-4051-8047-409B1A4C59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2346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76EBD18-CB59-41E0-A606-FF3A550E4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6576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EA55BF-CDF1-4781-9D38-86211C019E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819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202677-1FEE-4833-A9E7-ADB3F34792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142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0157EA-6CB9-4AE1-86A2-E64CB096F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0287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4284AF-425F-4815-995D-11B2148CB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630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1509C4-AFD3-4E7C-9880-CDC2959C1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5068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9E83519-95A1-4015-8CE5-E154A1F24B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548680"/>
            <a:ext cx="9433048" cy="576064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658C4AD-FD26-4F3C-BF27-12CED1E813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400" y="548680"/>
            <a:ext cx="1368152" cy="5760640"/>
          </a:xfrm>
          <a:prstGeom prst="rect">
            <a:avLst/>
          </a:prstGeom>
        </p:spPr>
      </p:pic>
      <p:sp>
        <p:nvSpPr>
          <p:cNvPr id="6" name="Obdélník 5">
            <a:extLst>
              <a:ext uri="{FF2B5EF4-FFF2-40B4-BE49-F238E27FC236}">
                <a16:creationId xmlns:a16="http://schemas.microsoft.com/office/drawing/2014/main" id="{EB75F0E7-8C4E-4D3E-A1A7-B4FB2F314260}"/>
              </a:ext>
            </a:extLst>
          </p:cNvPr>
          <p:cNvSpPr/>
          <p:nvPr/>
        </p:nvSpPr>
        <p:spPr>
          <a:xfrm>
            <a:off x="695400" y="567796"/>
            <a:ext cx="10801200" cy="5741524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87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A7C808-6D2D-43C2-B965-796019A47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26046A8-7C86-4489-BFC8-0ACD415BB5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7491524B-1369-4C65-B006-F25FB05480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6453"/>
            <a:ext cx="10801200" cy="494334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047F725-6232-4201-8080-07380672C6F6}"/>
              </a:ext>
            </a:extLst>
          </p:cNvPr>
          <p:cNvSpPr/>
          <p:nvPr/>
        </p:nvSpPr>
        <p:spPr>
          <a:xfrm>
            <a:off x="680655" y="4768811"/>
            <a:ext cx="328384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352</TotalTime>
  <Words>93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2023-03-18T06:39:42Z</dcterms:modified>
</cp:coreProperties>
</file>