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311" r:id="rId11"/>
    <p:sldId id="310" r:id="rId12"/>
    <p:sldId id="309" r:id="rId13"/>
    <p:sldId id="308" r:id="rId14"/>
    <p:sldId id="307" r:id="rId15"/>
    <p:sldId id="306" r:id="rId16"/>
    <p:sldId id="312" r:id="rId17"/>
    <p:sldId id="305" r:id="rId18"/>
    <p:sldId id="304" r:id="rId19"/>
    <p:sldId id="301" r:id="rId20"/>
    <p:sldId id="297" r:id="rId21"/>
    <p:sldId id="295" r:id="rId22"/>
    <p:sldId id="294" r:id="rId23"/>
    <p:sldId id="298" r:id="rId24"/>
    <p:sldId id="296" r:id="rId25"/>
    <p:sldId id="293" r:id="rId26"/>
    <p:sldId id="287" r:id="rId27"/>
    <p:sldId id="291" r:id="rId28"/>
    <p:sldId id="300" r:id="rId29"/>
    <p:sldId id="299" r:id="rId30"/>
    <p:sldId id="289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37EE77D-D6D9-D94B-CA3F-058ED6C876F5}"/>
              </a:ext>
            </a:extLst>
          </p:cNvPr>
          <p:cNvSpPr/>
          <p:nvPr/>
        </p:nvSpPr>
        <p:spPr>
          <a:xfrm>
            <a:off x="-22354" y="1500170"/>
            <a:ext cx="12150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B53D81-4E64-4B80-AD76-5A2575136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0B85A04-FF4C-4197-B941-16B7D7B8E4A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24192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FD0B15C-DD7A-4AA4-9E8D-54FEB7F46B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56240" y="215039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Distant drums 2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Distant drums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D4E958A-52ED-4806-A61F-3B6C57BA3803}"/>
              </a:ext>
            </a:extLst>
          </p:cNvPr>
          <p:cNvSpPr/>
          <p:nvPr/>
        </p:nvSpPr>
        <p:spPr>
          <a:xfrm>
            <a:off x="0" y="5877272"/>
            <a:ext cx="12192000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91EC20CB-8EAF-43F2-9472-5B4B622AB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C16D999-21CA-4BAF-BD18-262769E31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914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EFABFE6-3995-4A5B-9ACC-545183747937}"/>
              </a:ext>
            </a:extLst>
          </p:cNvPr>
          <p:cNvSpPr/>
          <p:nvPr/>
        </p:nvSpPr>
        <p:spPr>
          <a:xfrm>
            <a:off x="2459596" y="668148"/>
            <a:ext cx="727280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motorů 84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32ABF2F-19C9-4A96-9E35-CDB3C895F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FCC163C-5AF9-4599-A253-531EDBB34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6C18A8-7C65-46D2-AA2D-34441056F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656018-D9D9-449D-A8DA-EFC4C8D9E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ECD2F4-E3D1-42A7-9126-3BA51205E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4DF31F-C4D0-4A95-BFEC-B7F042071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689F89-92AF-47F4-AD6F-3ED5C31B7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02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70D918E-744A-42C4-98D4-FB41428B4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8410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BBB0B5-196B-437E-AFFE-56500D9E3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549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1AEAB0-03AB-41B4-BCF8-E7770DFA2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086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88C0FD-5334-4FF6-B434-63ABECF9B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220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D8605D4-4259-4661-BD73-9BBE12DBD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947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E966AB-EB4B-4CE7-A19B-169FE833F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5A3906-C4F0-4E0E-921E-28D9BE100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1918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271FE3-A5F7-4F9F-97DD-1B42B9363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60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A58928-3968-4085-8A97-23E0810B7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482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2AC923-32DE-486E-BCC6-4D82CFDA3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9922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E0FE79-566E-4479-AE44-CE1455E3C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529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B61B6D-FE85-4772-84ED-8045BF17C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431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58428A-CBB2-4C32-A34F-72ED76158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199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CE4378-8A38-4DEE-AB2C-38140C6D8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466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288F94-B224-429B-93BC-1EA191961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351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1CC013-00FA-409D-BB30-95C5AF57B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A079CB-033A-4BAC-8037-4A1011C7C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CAE9D4-9492-43DD-A73B-8BB489026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186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F44B16-CD46-4CCD-B42F-FCB9ABE00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268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F9D65A-A705-4654-8A24-342AF93D5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C5B768E-D51D-767A-A16C-C501A22D86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553728"/>
            <a:ext cx="10789724" cy="49460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A2981B8-68BF-0524-AC2D-FD4809FEFB03}"/>
              </a:ext>
            </a:extLst>
          </p:cNvPr>
          <p:cNvSpPr/>
          <p:nvPr/>
        </p:nvSpPr>
        <p:spPr>
          <a:xfrm>
            <a:off x="983432" y="836712"/>
            <a:ext cx="352839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82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2023-04-11T15:09:38Z</dcterms:modified>
</cp:coreProperties>
</file>