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73" r:id="rId5"/>
    <p:sldId id="280" r:id="rId6"/>
    <p:sldId id="281" r:id="rId7"/>
    <p:sldId id="278" r:id="rId8"/>
    <p:sldId id="285" r:id="rId9"/>
    <p:sldId id="297" r:id="rId10"/>
    <p:sldId id="288" r:id="rId11"/>
    <p:sldId id="296" r:id="rId12"/>
    <p:sldId id="295" r:id="rId13"/>
    <p:sldId id="294" r:id="rId14"/>
    <p:sldId id="293" r:id="rId15"/>
    <p:sldId id="287" r:id="rId16"/>
    <p:sldId id="303" r:id="rId17"/>
    <p:sldId id="302" r:id="rId18"/>
    <p:sldId id="301" r:id="rId19"/>
    <p:sldId id="300" r:id="rId20"/>
    <p:sldId id="299" r:id="rId21"/>
    <p:sldId id="298" r:id="rId22"/>
    <p:sldId id="309" r:id="rId23"/>
    <p:sldId id="308" r:id="rId24"/>
    <p:sldId id="307" r:id="rId25"/>
    <p:sldId id="306" r:id="rId26"/>
    <p:sldId id="305" r:id="rId27"/>
    <p:sldId id="310" r:id="rId28"/>
    <p:sldId id="289" r:id="rId29"/>
    <p:sldId id="291" r:id="rId30"/>
    <p:sldId id="304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85" autoAdjust="0"/>
    <p:restoredTop sz="94660"/>
  </p:normalViewPr>
  <p:slideViewPr>
    <p:cSldViewPr>
      <p:cViewPr varScale="1">
        <p:scale>
          <a:sx n="63" d="100"/>
          <a:sy n="63" d="100"/>
        </p:scale>
        <p:origin x="489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1476E2F-FF44-168E-9EF9-6EAF1BDAB87C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motorrů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83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414372-EE94-4E87-90D9-32020772D6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146617A-DD20-4B5B-8E53-EA1D2F54176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7226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7849B53-1DC2-46BC-84B4-A707F921960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812900" y="214691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Moment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Momen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955A77-1ABE-4DE8-81DC-2440731CA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49144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7094E45-6BE6-4D8D-AC69-06E000F5BAFD}"/>
              </a:ext>
            </a:extLst>
          </p:cNvPr>
          <p:cNvSpPr/>
          <p:nvPr/>
        </p:nvSpPr>
        <p:spPr>
          <a:xfrm>
            <a:off x="0" y="5877272"/>
            <a:ext cx="12192000" cy="9807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A3E898B3-3A6D-4D24-B6DB-DB2BB3D7D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040122"/>
            <a:ext cx="118206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C8147D2E-EBA8-4B3F-97C4-C2DDD62332E0}"/>
              </a:ext>
            </a:extLst>
          </p:cNvPr>
          <p:cNvSpPr/>
          <p:nvPr/>
        </p:nvSpPr>
        <p:spPr>
          <a:xfrm>
            <a:off x="839416" y="5046275"/>
            <a:ext cx="4248471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motorů 83</a:t>
            </a:r>
            <a:endParaRPr lang="es-ES" sz="4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2AF5EB-9591-4599-9AB5-930699243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FC8C25D-9FAE-4F6D-BAD2-6BCFA8610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B4D8E20-8027-4637-A444-A0297E5D4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BB65A4-75C1-4497-B639-91657287A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642088-2107-4DEF-807B-E43D6CCED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098B99-1510-4714-894E-255B2ADC1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5">
            <a:extLst>
              <a:ext uri="{FF2B5EF4-FFF2-40B4-BE49-F238E27FC236}">
                <a16:creationId xmlns:a16="http://schemas.microsoft.com/office/drawing/2014/main" id="{191308D1-1B9C-4A78-B64E-364B60CAAA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0296" y="5948957"/>
            <a:ext cx="576263" cy="36036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42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2E614F2-CE84-4445-B51E-C84A350A2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ACE57D3-CDA3-83D6-9654-F08979717F33}"/>
              </a:ext>
            </a:extLst>
          </p:cNvPr>
          <p:cNvSpPr/>
          <p:nvPr/>
        </p:nvSpPr>
        <p:spPr>
          <a:xfrm>
            <a:off x="1487488" y="4424001"/>
            <a:ext cx="648072" cy="2880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7ECC543-48B4-44AA-87E1-93C61EFE6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23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3DC82D-0852-404B-B489-0681ED327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256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AE0FDF8-4C54-4C81-A534-08D1B2688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D9DE8D1-BCAC-4B05-C3FA-6F849C9555CD}"/>
              </a:ext>
            </a:extLst>
          </p:cNvPr>
          <p:cNvSpPr/>
          <p:nvPr/>
        </p:nvSpPr>
        <p:spPr>
          <a:xfrm>
            <a:off x="1271464" y="3717032"/>
            <a:ext cx="1152128" cy="5040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788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8A6FFC-EE28-4422-9091-021DB185A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4227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BF79D02-E663-4C69-8579-132C06715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370D3B-2645-4E25-8400-E4F9F52E7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2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9920937A-CA33-4FAD-9ED3-82EC14F959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537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36AE8B5-AC60-48C9-ABF8-E0A7972563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89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9926BBB-E54F-4B10-96F1-222B39E97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03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5B9C4BB3-8643-4E7A-9730-A3635A0246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95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9AEB85-38EC-4CB5-9B47-0F8DA3B58D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715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94C9898-DE59-4A31-AB3F-A345FDCFB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016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59BF040-C66B-44ED-B477-185BC18C4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429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DE272E-E856-4A38-B6A3-32BFA6166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333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C2CA5A-540F-4822-AA6E-C1500F57D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521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03FCF73-21A7-4412-8F22-E5C83A1A1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279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481B7FCF-6261-4E75-B64D-AC2A0858E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260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B183AF8-C19D-42D6-9D09-F3778A5BB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E1F0FC31-B536-4E0A-8284-8007098F8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20D8EA8-35F8-4ED9-81C8-D1E0618CA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148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70635C92-3E1A-8A15-B69E-933407D924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70" y="548541"/>
            <a:ext cx="10797930" cy="495125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B5B6FC67-284B-A254-0F67-A0F9EF340249}"/>
              </a:ext>
            </a:extLst>
          </p:cNvPr>
          <p:cNvSpPr/>
          <p:nvPr/>
        </p:nvSpPr>
        <p:spPr>
          <a:xfrm>
            <a:off x="1055440" y="81896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</TotalTime>
  <Words>82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2023-04-03T19:29:38Z</dcterms:modified>
</cp:coreProperties>
</file>