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0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4.wav"/><Relationship Id="rId18" Type="http://schemas.openxmlformats.org/officeDocument/2006/relationships/audio" Target="../media/audio9.wav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8.gif"/><Relationship Id="rId5" Type="http://schemas.openxmlformats.org/officeDocument/2006/relationships/image" Target="../media/image3.jpeg"/><Relationship Id="rId15" Type="http://schemas.openxmlformats.org/officeDocument/2006/relationships/audio" Target="../media/audio6.wav"/><Relationship Id="rId10" Type="http://schemas.openxmlformats.org/officeDocument/2006/relationships/image" Target="../media/image7.gif"/><Relationship Id="rId19" Type="http://schemas.openxmlformats.org/officeDocument/2006/relationships/audio" Target="../media/audio10.wav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9EC9B59A-092F-6420-7585-731B46A993C7}"/>
              </a:ext>
            </a:extLst>
          </p:cNvPr>
          <p:cNvSpPr/>
          <p:nvPr/>
        </p:nvSpPr>
        <p:spPr>
          <a:xfrm>
            <a:off x="0" y="1772816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Nederlandse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Liedjes</a:t>
            </a:r>
            <a:endParaRPr lang="cs-CZ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10">
            <a:extLst>
              <a:ext uri="{FF2B5EF4-FFF2-40B4-BE49-F238E27FC236}">
                <a16:creationId xmlns:a16="http://schemas.microsoft.com/office/drawing/2014/main" id="{F01131AA-8B9F-443C-B784-34C7D3BD6F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8" y="548680"/>
            <a:ext cx="8977464" cy="5424730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493526ED-9490-4DD8-AAAF-EF82064AF5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298" y="1027553"/>
            <a:ext cx="8076269" cy="4561687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" name="Text Box 47">
            <a:extLst>
              <a:ext uri="{FF2B5EF4-FFF2-40B4-BE49-F238E27FC236}">
                <a16:creationId xmlns:a16="http://schemas.microsoft.com/office/drawing/2014/main" id="{E332032C-59D0-4841-92D5-D9416BB712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1123" y="1827126"/>
            <a:ext cx="144218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Oude thuis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9BF034F3-A644-4EBE-AF0D-24C8911EB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164" y="1027553"/>
            <a:ext cx="8110403" cy="4561687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4" name="Picture 11">
            <a:extLst>
              <a:ext uri="{FF2B5EF4-FFF2-40B4-BE49-F238E27FC236}">
                <a16:creationId xmlns:a16="http://schemas.microsoft.com/office/drawing/2014/main" id="{44BC2807-DA11-42E4-8947-B5D66BD4D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964" y="1689411"/>
            <a:ext cx="2375822" cy="3752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490A064E-EF20-4D9A-AF98-50DB6B329735}"/>
              </a:ext>
            </a:extLst>
          </p:cNvPr>
          <p:cNvSpPr/>
          <p:nvPr/>
        </p:nvSpPr>
        <p:spPr>
          <a:xfrm>
            <a:off x="-180528" y="1043080"/>
            <a:ext cx="932452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Nederlandse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liedjes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7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AutoShape 32">
            <a:extLst>
              <a:ext uri="{FF2B5EF4-FFF2-40B4-BE49-F238E27FC236}">
                <a16:creationId xmlns:a16="http://schemas.microsoft.com/office/drawing/2014/main" id="{B85355AD-CAD2-4355-9DF9-DB7448916E46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513465" y="1161621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8" name="AutoShape 32">
            <a:extLst>
              <a:ext uri="{FF2B5EF4-FFF2-40B4-BE49-F238E27FC236}">
                <a16:creationId xmlns:a16="http://schemas.microsoft.com/office/drawing/2014/main" id="{F1069B56-8532-4FDE-BEA1-842D6E530E9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89755" y="1204831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9" name="AutoShape 32">
            <a:extLst>
              <a:ext uri="{FF2B5EF4-FFF2-40B4-BE49-F238E27FC236}">
                <a16:creationId xmlns:a16="http://schemas.microsoft.com/office/drawing/2014/main" id="{B1D52B98-0E1E-4784-A60B-BF2F536AFA2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852918" y="1204831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0" name="AutoShape 32">
            <a:extLst>
              <a:ext uri="{FF2B5EF4-FFF2-40B4-BE49-F238E27FC236}">
                <a16:creationId xmlns:a16="http://schemas.microsoft.com/office/drawing/2014/main" id="{DB4F536E-17AC-479F-92CE-A63D0095003B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104251" y="1192453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21" name="Picture 91">
            <a:hlinkClick r:id="" action="ppaction://noaction">
              <a:snd r:embed="rId8" name="6.Oude thuis.wav"/>
            </a:hlinkClick>
            <a:extLst>
              <a:ext uri="{FF2B5EF4-FFF2-40B4-BE49-F238E27FC236}">
                <a16:creationId xmlns:a16="http://schemas.microsoft.com/office/drawing/2014/main" id="{326AE693-CEE7-4B3C-BB66-B86C10FFB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681" y="1676589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AD1E3894-7036-4F83-BCC0-37CFA888D85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86738" y="3438938"/>
            <a:ext cx="3825538" cy="145667"/>
          </a:xfrm>
          <a:prstGeom prst="rect">
            <a:avLst/>
          </a:prstGeom>
        </p:spPr>
      </p:pic>
      <p:pic>
        <p:nvPicPr>
          <p:cNvPr id="23" name="Obrázek 22">
            <a:extLst>
              <a:ext uri="{FF2B5EF4-FFF2-40B4-BE49-F238E27FC236}">
                <a16:creationId xmlns:a16="http://schemas.microsoft.com/office/drawing/2014/main" id="{4C4E0A08-9E53-4189-8312-CD48378FADF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99672" y="3438938"/>
            <a:ext cx="3825538" cy="145667"/>
          </a:xfrm>
          <a:prstGeom prst="rect">
            <a:avLst/>
          </a:prstGeom>
        </p:spPr>
      </p:pic>
      <p:sp>
        <p:nvSpPr>
          <p:cNvPr id="24" name="WordArt 72">
            <a:extLst>
              <a:ext uri="{FF2B5EF4-FFF2-40B4-BE49-F238E27FC236}">
                <a16:creationId xmlns:a16="http://schemas.microsoft.com/office/drawing/2014/main" id="{837273C3-A55A-4C06-B061-9FA8DEA2DF26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425326" y="4507069"/>
            <a:ext cx="1034713" cy="9174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5">
                  <a:lumMod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26" name="WordArt 72">
            <a:extLst>
              <a:ext uri="{FF2B5EF4-FFF2-40B4-BE49-F238E27FC236}">
                <a16:creationId xmlns:a16="http://schemas.microsoft.com/office/drawing/2014/main" id="{1E51D907-E7D6-4063-8E1E-DFE67F9CB32D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725710" y="4590901"/>
            <a:ext cx="966732" cy="88333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5">
                  <a:lumMod val="2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27" name="Obrázek 15">
            <a:extLst>
              <a:ext uri="{FF2B5EF4-FFF2-40B4-BE49-F238E27FC236}">
                <a16:creationId xmlns:a16="http://schemas.microsoft.com/office/drawing/2014/main" id="{D92E5A29-3903-4EA8-9B95-A6AA211F8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768" y="4700276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Obrázek 15">
            <a:extLst>
              <a:ext uri="{FF2B5EF4-FFF2-40B4-BE49-F238E27FC236}">
                <a16:creationId xmlns:a16="http://schemas.microsoft.com/office/drawing/2014/main" id="{D43D4FE5-5879-4B6A-914A-9E72AC621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157" y="4626911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91">
            <a:hlinkClick r:id="" action="ppaction://noaction">
              <a:snd r:embed="rId2" name="10.Later is voorbij.wav"/>
            </a:hlinkClick>
            <a:extLst>
              <a:ext uri="{FF2B5EF4-FFF2-40B4-BE49-F238E27FC236}">
                <a16:creationId xmlns:a16="http://schemas.microsoft.com/office/drawing/2014/main" id="{59AB2295-EFC3-4C05-B8E4-AE1CE79C36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681" y="4569731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91">
            <a:hlinkClick r:id="" action="ppaction://noaction">
              <a:snd r:embed="rId12" name="8.Huisje op de maan.wav"/>
            </a:hlinkClick>
            <a:extLst>
              <a:ext uri="{FF2B5EF4-FFF2-40B4-BE49-F238E27FC236}">
                <a16:creationId xmlns:a16="http://schemas.microsoft.com/office/drawing/2014/main" id="{CAC14C56-2B7D-4DB4-B03F-D31463F40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681" y="3019774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91">
            <a:hlinkClick r:id="" action="ppaction://noaction">
              <a:snd r:embed="rId13" name="9.Als rivieren niet stromen.wav"/>
            </a:hlinkClick>
            <a:extLst>
              <a:ext uri="{FF2B5EF4-FFF2-40B4-BE49-F238E27FC236}">
                <a16:creationId xmlns:a16="http://schemas.microsoft.com/office/drawing/2014/main" id="{3E107528-416B-4C9F-A6AD-3D8EEED38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902" y="3794748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91">
            <a:hlinkClick r:id="" action="ppaction://noaction">
              <a:snd r:embed="rId14" name="7.Raam in de Hemelpoort.wav"/>
            </a:hlinkClick>
            <a:extLst>
              <a:ext uri="{FF2B5EF4-FFF2-40B4-BE49-F238E27FC236}">
                <a16:creationId xmlns:a16="http://schemas.microsoft.com/office/drawing/2014/main" id="{5872852B-8DE8-4D2F-8016-44871B635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483" y="2341228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91">
            <a:hlinkClick r:id="" action="ppaction://noaction">
              <a:snd r:embed="rId15" name="4.Het cadeau.wav"/>
            </a:hlinkClick>
            <a:extLst>
              <a:ext uri="{FF2B5EF4-FFF2-40B4-BE49-F238E27FC236}">
                <a16:creationId xmlns:a16="http://schemas.microsoft.com/office/drawing/2014/main" id="{C725DEBB-20F4-4151-8FAD-957E51CA9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370" y="3808533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91">
            <a:hlinkClick r:id="" action="ppaction://noaction">
              <a:snd r:embed="rId16" name="2.Late lente.wav"/>
            </a:hlinkClick>
            <a:extLst>
              <a:ext uri="{FF2B5EF4-FFF2-40B4-BE49-F238E27FC236}">
                <a16:creationId xmlns:a16="http://schemas.microsoft.com/office/drawing/2014/main" id="{13BD067D-5CEE-4FFA-8BD7-670CED3E1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070" y="2336820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91">
            <a:hlinkClick r:id="" action="ppaction://noaction">
              <a:snd r:embed="rId17" name="3.Opa gitaar.wav"/>
            </a:hlinkClick>
            <a:extLst>
              <a:ext uri="{FF2B5EF4-FFF2-40B4-BE49-F238E27FC236}">
                <a16:creationId xmlns:a16="http://schemas.microsoft.com/office/drawing/2014/main" id="{FA3D5DCD-B37F-474B-84D4-D924BA44B9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351" y="3031748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91">
            <a:hlinkClick r:id="" action="ppaction://noaction">
              <a:snd r:embed="rId18" name="1.Ostenwiend.wav"/>
            </a:hlinkClick>
            <a:extLst>
              <a:ext uri="{FF2B5EF4-FFF2-40B4-BE49-F238E27FC236}">
                <a16:creationId xmlns:a16="http://schemas.microsoft.com/office/drawing/2014/main" id="{5A37B692-4E70-4FD4-A1AF-75B15F46D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070" y="1700224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91">
            <a:hlinkClick r:id="" action="ppaction://noaction">
              <a:snd r:embed="rId19" name="5.Golden liesjes.wav"/>
            </a:hlinkClick>
            <a:extLst>
              <a:ext uri="{FF2B5EF4-FFF2-40B4-BE49-F238E27FC236}">
                <a16:creationId xmlns:a16="http://schemas.microsoft.com/office/drawing/2014/main" id="{E050EC60-DB37-45FE-9CA6-3D96B8641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070" y="4559528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Text Box 47">
            <a:extLst>
              <a:ext uri="{FF2B5EF4-FFF2-40B4-BE49-F238E27FC236}">
                <a16:creationId xmlns:a16="http://schemas.microsoft.com/office/drawing/2014/main" id="{CB6BA040-92A8-418C-8A64-CDFA409CBD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6138" y="5233302"/>
            <a:ext cx="19595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Later is voorbij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8117B7A5-AB51-4900-A8DB-5E6269E795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8353" y="5236505"/>
            <a:ext cx="179923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accent6">
                    <a:lumMod val="50000"/>
                  </a:schemeClr>
                </a:solidFill>
              </a:rPr>
              <a:t>Golden</a:t>
            </a:r>
            <a:r>
              <a:rPr lang="cs-CZ" altLang="cs-CZ" sz="1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6">
                    <a:lumMod val="50000"/>
                  </a:schemeClr>
                </a:solidFill>
              </a:rPr>
              <a:t>liesjes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7D4F142B-CB42-47FF-8A5E-AA37F34100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1558" y="3942792"/>
            <a:ext cx="17109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Het cadeau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30F8517B-45B6-49CF-BF9B-460DBDD9B5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0839" y="3179022"/>
            <a:ext cx="17109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Opa gitaar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B3D6DF18-1AD6-4D2A-967A-5E3571E8F5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62" y="2486906"/>
            <a:ext cx="17109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Late lente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4C433D16-EE22-4AB5-9E1F-EBF4EBB5AF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8318" y="1807951"/>
            <a:ext cx="17109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Ostenwiend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88D3DA7E-509E-4AB5-B12B-928D8F073D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9598" y="2374507"/>
            <a:ext cx="16287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Raam in de Hemelpoort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280BE9D3-88C3-4D4D-99C3-D9DD2671D8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0283" y="3149909"/>
            <a:ext cx="1935915" cy="30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Huisje op de maan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588B53CA-07CF-4644-A184-474495D2F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1056" y="3889296"/>
            <a:ext cx="186322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Als rivieren niet stromen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" name="3 Rectángulo">
            <a:extLst>
              <a:ext uri="{FF2B5EF4-FFF2-40B4-BE49-F238E27FC236}">
                <a16:creationId xmlns:a16="http://schemas.microsoft.com/office/drawing/2014/main" id="{28DB1684-89FB-C0D6-65E5-44D42E36C0FF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9534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10.Later is voorbij.wav"/>
          </p:stSnd>
        </p:sndAc>
      </p:transition>
    </mc:Choice>
    <mc:Fallback>
      <p:transition spd="slow" advClick="0">
        <p:split orient="vert"/>
        <p:sndAc>
          <p:stSnd>
            <p:snd r:embed="rId2" name="10.Later is voorbij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4" grpId="0"/>
      <p:bldP spid="26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246</TotalTime>
  <Words>55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67</cp:revision>
  <dcterms:created xsi:type="dcterms:W3CDTF">2020-02-21T13:54:42Z</dcterms:created>
  <dcterms:modified xsi:type="dcterms:W3CDTF">2023-04-03T18:33:55Z</dcterms:modified>
</cp:coreProperties>
</file>