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0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5.wav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4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image" Target="../media/image7.gif"/><Relationship Id="rId4" Type="http://schemas.openxmlformats.org/officeDocument/2006/relationships/image" Target="../media/image2.jpeg"/><Relationship Id="rId9" Type="http://schemas.openxmlformats.org/officeDocument/2006/relationships/image" Target="../media/image6.gif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4FE1A60-6C14-D606-5967-F9ADBB802B50}"/>
              </a:ext>
            </a:extLst>
          </p:cNvPr>
          <p:cNvSpPr/>
          <p:nvPr/>
        </p:nvSpPr>
        <p:spPr>
          <a:xfrm>
            <a:off x="-2316" y="476672"/>
            <a:ext cx="9144000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Nederlandse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liedjes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Chansons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hollandaises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0" y="5568817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0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0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F01131AA-8B9F-443C-B784-34C7D3BD6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493526ED-9490-4DD8-AAAF-EF82064AF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98" y="1027553"/>
            <a:ext cx="8076269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E332032C-59D0-4841-92D5-D9416BB71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320" y="1836930"/>
            <a:ext cx="132199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 Mijn meisje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id="{9BF034F3-A644-4EBE-AF0D-24C8911E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64" y="1027553"/>
            <a:ext cx="8110403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490A064E-EF20-4D9A-AF98-50DB6B329735}"/>
              </a:ext>
            </a:extLst>
          </p:cNvPr>
          <p:cNvSpPr/>
          <p:nvPr/>
        </p:nvSpPr>
        <p:spPr>
          <a:xfrm>
            <a:off x="-180528" y="1043080"/>
            <a:ext cx="950505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Nederlandse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liedjes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5: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32">
            <a:extLst>
              <a:ext uri="{FF2B5EF4-FFF2-40B4-BE49-F238E27FC236}">
                <a16:creationId xmlns:a16="http://schemas.microsoft.com/office/drawing/2014/main" id="{B85355AD-CAD2-4355-9DF9-DB7448916E46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26311" y="1197335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32">
            <a:extLst>
              <a:ext uri="{FF2B5EF4-FFF2-40B4-BE49-F238E27FC236}">
                <a16:creationId xmlns:a16="http://schemas.microsoft.com/office/drawing/2014/main" id="{DB4F536E-17AC-479F-92CE-A63D0095003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050752" y="1180140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21" name="Picture 91">
            <a:hlinkClick r:id="" action="ppaction://noaction">
              <a:snd r:embed="rId7" name="5 Mijn meisje.wav"/>
            </a:hlinkClick>
            <a:extLst>
              <a:ext uri="{FF2B5EF4-FFF2-40B4-BE49-F238E27FC236}">
                <a16:creationId xmlns:a16="http://schemas.microsoft.com/office/drawing/2014/main" id="{326AE693-CEE7-4B3C-BB66-B86C10FFB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654" y="1714502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AD1E3894-7036-4F83-BCC0-37CFA888D85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86738" y="3438938"/>
            <a:ext cx="3825538" cy="145667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4C4E0A08-9E53-4189-8312-CD48378FADF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99672" y="3438938"/>
            <a:ext cx="3825538" cy="145667"/>
          </a:xfrm>
          <a:prstGeom prst="rect">
            <a:avLst/>
          </a:prstGeom>
        </p:spPr>
      </p:pic>
      <p:sp>
        <p:nvSpPr>
          <p:cNvPr id="24" name="WordArt 72">
            <a:extLst>
              <a:ext uri="{FF2B5EF4-FFF2-40B4-BE49-F238E27FC236}">
                <a16:creationId xmlns:a16="http://schemas.microsoft.com/office/drawing/2014/main" id="{837273C3-A55A-4C06-B061-9FA8DEA2DF26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425326" y="4507069"/>
            <a:ext cx="1034713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26" name="WordArt 72">
            <a:extLst>
              <a:ext uri="{FF2B5EF4-FFF2-40B4-BE49-F238E27FC236}">
                <a16:creationId xmlns:a16="http://schemas.microsoft.com/office/drawing/2014/main" id="{1E51D907-E7D6-4063-8E1E-DFE67F9CB32D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725710" y="4590901"/>
            <a:ext cx="966732" cy="883336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27" name="Obrázek 15">
            <a:extLst>
              <a:ext uri="{FF2B5EF4-FFF2-40B4-BE49-F238E27FC236}">
                <a16:creationId xmlns:a16="http://schemas.microsoft.com/office/drawing/2014/main" id="{D92E5A29-3903-4EA8-9B95-A6AA211F8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768" y="4700276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Obrázek 15">
            <a:extLst>
              <a:ext uri="{FF2B5EF4-FFF2-40B4-BE49-F238E27FC236}">
                <a16:creationId xmlns:a16="http://schemas.microsoft.com/office/drawing/2014/main" id="{D43D4FE5-5879-4B6A-914A-9E72AC621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157" y="4626911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91">
            <a:hlinkClick r:id="" action="ppaction://noaction">
              <a:snd r:embed="rId11" name="7 Noordzee.wav"/>
            </a:hlinkClick>
            <a:extLst>
              <a:ext uri="{FF2B5EF4-FFF2-40B4-BE49-F238E27FC236}">
                <a16:creationId xmlns:a16="http://schemas.microsoft.com/office/drawing/2014/main" id="{CAC14C56-2B7D-4DB4-B03F-D31463F40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710" y="3058633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91">
            <a:hlinkClick r:id="" action="ppaction://noaction">
              <a:snd r:embed="rId2" name="8 Fijne dag.wav"/>
            </a:hlinkClick>
            <a:extLst>
              <a:ext uri="{FF2B5EF4-FFF2-40B4-BE49-F238E27FC236}">
                <a16:creationId xmlns:a16="http://schemas.microsoft.com/office/drawing/2014/main" id="{3E107528-416B-4C9F-A6AD-3D8EEED38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263" y="3846375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91">
            <a:hlinkClick r:id="" action="ppaction://noaction">
              <a:snd r:embed="rId12" name="6 Mooi was die tijd.wav"/>
            </a:hlinkClick>
            <a:extLst>
              <a:ext uri="{FF2B5EF4-FFF2-40B4-BE49-F238E27FC236}">
                <a16:creationId xmlns:a16="http://schemas.microsoft.com/office/drawing/2014/main" id="{5872852B-8DE8-4D2F-8016-44871B635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441" y="2370506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91">
            <a:hlinkClick r:id="" action="ppaction://noaction">
              <a:snd r:embed="rId13" name="4 Het is fijn om op de wereld te zijn.wav"/>
            </a:hlinkClick>
            <a:extLst>
              <a:ext uri="{FF2B5EF4-FFF2-40B4-BE49-F238E27FC236}">
                <a16:creationId xmlns:a16="http://schemas.microsoft.com/office/drawing/2014/main" id="{C725DEBB-20F4-4151-8FAD-957E51CA9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370" y="3808533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91">
            <a:hlinkClick r:id="" action="ppaction://noaction">
              <a:snd r:embed="rId14" name="2 Er is een vrouw.wav"/>
            </a:hlinkClick>
            <a:extLst>
              <a:ext uri="{FF2B5EF4-FFF2-40B4-BE49-F238E27FC236}">
                <a16:creationId xmlns:a16="http://schemas.microsoft.com/office/drawing/2014/main" id="{13BD067D-5CEE-4FFA-8BD7-670CED3E1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70" y="2336820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91">
            <a:hlinkClick r:id="" action="ppaction://noaction">
              <a:snd r:embed="rId15" name="3 Ja ik weet ik word wat ouder.wav"/>
            </a:hlinkClick>
            <a:extLst>
              <a:ext uri="{FF2B5EF4-FFF2-40B4-BE49-F238E27FC236}">
                <a16:creationId xmlns:a16="http://schemas.microsoft.com/office/drawing/2014/main" id="{FA3D5DCD-B37F-474B-84D4-D924BA44B9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351" y="3031748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91">
            <a:hlinkClick r:id="" action="ppaction://noaction">
              <a:snd r:embed="rId16" name="1 Als een meisje moeder wordt.wav"/>
            </a:hlinkClick>
            <a:extLst>
              <a:ext uri="{FF2B5EF4-FFF2-40B4-BE49-F238E27FC236}">
                <a16:creationId xmlns:a16="http://schemas.microsoft.com/office/drawing/2014/main" id="{5A37B692-4E70-4FD4-A1AF-75B15F46D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070" y="1700224"/>
            <a:ext cx="788540" cy="64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 Box 47">
            <a:extLst>
              <a:ext uri="{FF2B5EF4-FFF2-40B4-BE49-F238E27FC236}">
                <a16:creationId xmlns:a16="http://schemas.microsoft.com/office/drawing/2014/main" id="{7D4F142B-CB42-47FF-8A5E-AA37F3410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326" y="3833285"/>
            <a:ext cx="17109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>
                <a:solidFill>
                  <a:schemeClr val="accent6">
                    <a:lumMod val="50000"/>
                  </a:schemeClr>
                </a:solidFill>
              </a:rPr>
              <a:t>Het is fijn om op de wereld te zijn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30F8517B-45B6-49CF-BF9B-460DBDD9B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6126" y="3055866"/>
            <a:ext cx="16288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 dirty="0">
                <a:solidFill>
                  <a:schemeClr val="accent6">
                    <a:lumMod val="50000"/>
                  </a:schemeClr>
                </a:solidFill>
              </a:rPr>
              <a:t>Ja ik weet ik </a:t>
            </a:r>
            <a:endParaRPr lang="cs-CZ" altLang="cs-CZ" sz="1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nl-NL" altLang="cs-CZ" sz="1400" b="1" dirty="0">
                <a:solidFill>
                  <a:schemeClr val="accent6">
                    <a:lumMod val="50000"/>
                  </a:schemeClr>
                </a:solidFill>
              </a:rPr>
              <a:t>word wat ouder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B3D6DF18-1AD6-4D2A-967A-5E3571E8F5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62" y="2486906"/>
            <a:ext cx="17109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Er is een vrouw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4C433D16-EE22-4AB5-9E1F-EBF4EBB5AF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0839" y="1712588"/>
            <a:ext cx="17109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400" b="1">
                <a:solidFill>
                  <a:schemeClr val="accent6">
                    <a:lumMod val="50000"/>
                  </a:schemeClr>
                </a:solidFill>
              </a:rPr>
              <a:t>Als een meisje moeder wordt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88D3DA7E-509E-4AB5-B12B-928D8F073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1630" y="2429357"/>
            <a:ext cx="119670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Mooi was die tijd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280BE9D3-88C3-4D4D-99C3-D9DD2671D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5983" y="3185578"/>
            <a:ext cx="1067325" cy="31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Noordzee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588B53CA-07CF-4644-A184-474495D2F6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2832" y="3985093"/>
            <a:ext cx="11071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accent6">
                    <a:lumMod val="50000"/>
                  </a:schemeClr>
                </a:solidFill>
              </a:rPr>
              <a:t>Fijne dag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5349ED1-004C-4270-9D4D-500AC3C12D4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4916">
            <a:off x="3502790" y="3111546"/>
            <a:ext cx="2180475" cy="2563938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0022499A-A66E-4C65-9ACE-1E3D162A8E9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185" y="1643382"/>
            <a:ext cx="1654107" cy="1463977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00475E12-C0A7-42B0-98BB-2C16EDAA9D8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99" y="4668088"/>
            <a:ext cx="837445" cy="741185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55070D9C-6BA2-453D-902D-D5031FE00AF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097" y="4711009"/>
            <a:ext cx="837445" cy="74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3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Fijne dag.wav"/>
          </p:stSnd>
        </p:sndAc>
      </p:transition>
    </mc:Choice>
    <mc:Fallback xmlns="">
      <p:transition spd="slow" advClick="0">
        <p:split orient="vert"/>
        <p:sndAc>
          <p:stSnd>
            <p:snd r:embed="rId20" name="8 Fijne da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4" grpId="0"/>
      <p:bldP spid="2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70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74</cp:revision>
  <dcterms:created xsi:type="dcterms:W3CDTF">2020-02-21T13:54:42Z</dcterms:created>
  <dcterms:modified xsi:type="dcterms:W3CDTF">2023-03-30T17:48:33Z</dcterms:modified>
</cp:coreProperties>
</file>