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04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4.png"/><Relationship Id="rId18" Type="http://schemas.openxmlformats.org/officeDocument/2006/relationships/image" Target="../media/image5.gif"/><Relationship Id="rId3" Type="http://schemas.openxmlformats.org/officeDocument/2006/relationships/image" Target="../media/image1.png"/><Relationship Id="rId21" Type="http://schemas.openxmlformats.org/officeDocument/2006/relationships/audio" Target="../media/audio1.wav"/><Relationship Id="rId7" Type="http://schemas.openxmlformats.org/officeDocument/2006/relationships/audio" Target="../media/audio4.wav"/><Relationship Id="rId12" Type="http://schemas.openxmlformats.org/officeDocument/2006/relationships/image" Target="../media/image3.gif"/><Relationship Id="rId17" Type="http://schemas.openxmlformats.org/officeDocument/2006/relationships/audio" Target="../media/audio12.wav"/><Relationship Id="rId2" Type="http://schemas.openxmlformats.org/officeDocument/2006/relationships/audio" Target="../media/audio1.wav"/><Relationship Id="rId16" Type="http://schemas.openxmlformats.org/officeDocument/2006/relationships/audio" Target="../media/audio11.wav"/><Relationship Id="rId20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audio" Target="../media/audio10.wav"/><Relationship Id="rId10" Type="http://schemas.openxmlformats.org/officeDocument/2006/relationships/audio" Target="../media/audio7.wav"/><Relationship Id="rId19" Type="http://schemas.openxmlformats.org/officeDocument/2006/relationships/image" Target="../media/image6.png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audio" Target="../media/audio9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0" y="2151727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Beautiful melody  3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24" y="483216"/>
            <a:ext cx="4572000" cy="5576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24375" y="446404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1 Thought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742" y="1985253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2 More and more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3 Massachusetts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4 An Angel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9 Solenzara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10 Ebony eyes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1" name="11 Moonride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2" name="12 A love so beautiful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033242"/>
            <a:ext cx="791271" cy="791271"/>
          </a:xfrm>
          <a:prstGeom prst="rect">
            <a:avLst/>
          </a:prstGeom>
        </p:spPr>
      </p:pic>
      <p:sp>
        <p:nvSpPr>
          <p:cNvPr id="23" name="3 Rectángulo">
            <a:extLst>
              <a:ext uri="{FF2B5EF4-FFF2-40B4-BE49-F238E27FC236}">
                <a16:creationId xmlns:a16="http://schemas.microsoft.com/office/drawing/2014/main" id="{2CB174F0-247F-D046-0521-292CC2C8BA1E}"/>
              </a:ext>
            </a:extLst>
          </p:cNvPr>
          <p:cNvSpPr/>
          <p:nvPr/>
        </p:nvSpPr>
        <p:spPr>
          <a:xfrm>
            <a:off x="362694" y="4563088"/>
            <a:ext cx="1659659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Massachusetts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59AD3755-D78D-A380-00DE-C4EBD8ED566A}"/>
              </a:ext>
            </a:extLst>
          </p:cNvPr>
          <p:cNvSpPr/>
          <p:nvPr/>
        </p:nvSpPr>
        <p:spPr>
          <a:xfrm>
            <a:off x="460555" y="5574104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An Angel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7366710" y="5598220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Solenzara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7318952" y="4617810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Ebony eyes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49A44029-1A89-854B-0524-91B1FC6542BF}"/>
              </a:ext>
            </a:extLst>
          </p:cNvPr>
          <p:cNvSpPr/>
          <p:nvPr/>
        </p:nvSpPr>
        <p:spPr>
          <a:xfrm>
            <a:off x="7308807" y="3661842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Moonride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FE4D3DD7-D1B2-013F-6705-37B28527B209}"/>
              </a:ext>
            </a:extLst>
          </p:cNvPr>
          <p:cNvSpPr/>
          <p:nvPr/>
        </p:nvSpPr>
        <p:spPr>
          <a:xfrm>
            <a:off x="6887765" y="2731189"/>
            <a:ext cx="2179379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 love so beautiful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B65DC2D-6871-F292-9632-D5AD51EF079D}"/>
              </a:ext>
            </a:extLst>
          </p:cNvPr>
          <p:cNvSpPr/>
          <p:nvPr/>
        </p:nvSpPr>
        <p:spPr>
          <a:xfrm>
            <a:off x="420503" y="2705001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Thought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FF5D44-C778-9530-7128-0613B3167FE5}"/>
              </a:ext>
            </a:extLst>
          </p:cNvPr>
          <p:cNvSpPr/>
          <p:nvPr/>
        </p:nvSpPr>
        <p:spPr>
          <a:xfrm>
            <a:off x="337514" y="3659312"/>
            <a:ext cx="1633326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More and more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3" name="Picture 18">
            <a:extLst>
              <a:ext uri="{FF2B5EF4-FFF2-40B4-BE49-F238E27FC236}">
                <a16:creationId xmlns:a16="http://schemas.microsoft.com/office/drawing/2014/main" id="{85D9B185-C2E8-2A6B-FFF9-968FD5B08A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57" y="661052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1">
            <a:extLst>
              <a:ext uri="{FF2B5EF4-FFF2-40B4-BE49-F238E27FC236}">
                <a16:creationId xmlns:a16="http://schemas.microsoft.com/office/drawing/2014/main" id="{0B0A28D4-7534-46F8-CB52-8E7161CB4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63" y="576465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 Box 47">
            <a:extLst>
              <a:ext uri="{FF2B5EF4-FFF2-40B4-BE49-F238E27FC236}">
                <a16:creationId xmlns:a16="http://schemas.microsoft.com/office/drawing/2014/main" id="{31CA9D28-15EC-611A-8028-69DBD865A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354" y="955560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11" name="Picture 18">
            <a:extLst>
              <a:ext uri="{FF2B5EF4-FFF2-40B4-BE49-F238E27FC236}">
                <a16:creationId xmlns:a16="http://schemas.microsoft.com/office/drawing/2014/main" id="{1959610D-30F3-BABA-9092-E8AE558EAD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418" y="576465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1">
            <a:extLst>
              <a:ext uri="{FF2B5EF4-FFF2-40B4-BE49-F238E27FC236}">
                <a16:creationId xmlns:a16="http://schemas.microsoft.com/office/drawing/2014/main" id="{1DA6ABAA-8055-E10B-F0A0-DCA1C36EA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230" y="495138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 Box 47">
            <a:extLst>
              <a:ext uri="{FF2B5EF4-FFF2-40B4-BE49-F238E27FC236}">
                <a16:creationId xmlns:a16="http://schemas.microsoft.com/office/drawing/2014/main" id="{12E4E5B2-DEB3-DCB9-C299-532D83ED26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3448" y="886435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4" name="Obrázek 3">
            <a:hlinkClick r:id="" action="ppaction://noaction">
              <a:snd r:embed="rId14" name="5 Back in your arms.wav"/>
            </a:hlinkClick>
            <a:extLst>
              <a:ext uri="{FF2B5EF4-FFF2-40B4-BE49-F238E27FC236}">
                <a16:creationId xmlns:a16="http://schemas.microsoft.com/office/drawing/2014/main" id="{5210F328-0DCC-3AE1-C459-9A837A322F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867" y="4806949"/>
            <a:ext cx="791271" cy="791271"/>
          </a:xfrm>
          <a:prstGeom prst="rect">
            <a:avLst/>
          </a:prstGeom>
        </p:spPr>
      </p:pic>
      <p:pic>
        <p:nvPicPr>
          <p:cNvPr id="5" name="Obrázek 4">
            <a:hlinkClick r:id="" action="ppaction://noaction">
              <a:snd r:embed="rId15" name="7 Power of your love.wav"/>
            </a:hlinkClick>
            <a:extLst>
              <a:ext uri="{FF2B5EF4-FFF2-40B4-BE49-F238E27FC236}">
                <a16:creationId xmlns:a16="http://schemas.microsoft.com/office/drawing/2014/main" id="{A378BBCF-FC42-0C83-7685-D8F17336C1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3372" y="4819776"/>
            <a:ext cx="791271" cy="791271"/>
          </a:xfrm>
          <a:prstGeom prst="rect">
            <a:avLst/>
          </a:prstGeom>
        </p:spPr>
      </p:pic>
      <p:pic>
        <p:nvPicPr>
          <p:cNvPr id="6" name="Obrázek 5">
            <a:hlinkClick r:id="" action="ppaction://noaction">
              <a:snd r:embed="rId16" name="6 My angel.wav"/>
            </a:hlinkClick>
            <a:extLst>
              <a:ext uri="{FF2B5EF4-FFF2-40B4-BE49-F238E27FC236}">
                <a16:creationId xmlns:a16="http://schemas.microsoft.com/office/drawing/2014/main" id="{0F70BD6F-8915-AAE8-C8C8-BA4CFD56DE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053" y="4815561"/>
            <a:ext cx="791271" cy="791271"/>
          </a:xfrm>
          <a:prstGeom prst="rect">
            <a:avLst/>
          </a:prstGeom>
        </p:spPr>
      </p:pic>
      <p:pic>
        <p:nvPicPr>
          <p:cNvPr id="7" name="Obrázek 6">
            <a:hlinkClick r:id="" action="ppaction://noaction">
              <a:snd r:embed="rId17" name="8 Wheels.wav"/>
            </a:hlinkClick>
            <a:extLst>
              <a:ext uri="{FF2B5EF4-FFF2-40B4-BE49-F238E27FC236}">
                <a16:creationId xmlns:a16="http://schemas.microsoft.com/office/drawing/2014/main" id="{99E730F8-D3E5-581C-94BF-9FA0D35591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7484" y="4834507"/>
            <a:ext cx="791271" cy="791271"/>
          </a:xfrm>
          <a:prstGeom prst="rect">
            <a:avLst/>
          </a:prstGeom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BDFC6BEA-B61C-A9D5-6EDE-D022588F8256}"/>
              </a:ext>
            </a:extLst>
          </p:cNvPr>
          <p:cNvSpPr/>
          <p:nvPr/>
        </p:nvSpPr>
        <p:spPr>
          <a:xfrm>
            <a:off x="6082701" y="5598219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Wheels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3 Rectángulo">
            <a:extLst>
              <a:ext uri="{FF2B5EF4-FFF2-40B4-BE49-F238E27FC236}">
                <a16:creationId xmlns:a16="http://schemas.microsoft.com/office/drawing/2014/main" id="{7A6B6E2F-1182-E017-D617-EEC2667C5E14}"/>
              </a:ext>
            </a:extLst>
          </p:cNvPr>
          <p:cNvSpPr/>
          <p:nvPr/>
        </p:nvSpPr>
        <p:spPr>
          <a:xfrm>
            <a:off x="4585677" y="5492786"/>
            <a:ext cx="1529895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Power of your love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91B04EF7-AA5C-7468-87D1-E8FC9C345769}"/>
              </a:ext>
            </a:extLst>
          </p:cNvPr>
          <p:cNvSpPr/>
          <p:nvPr/>
        </p:nvSpPr>
        <p:spPr>
          <a:xfrm>
            <a:off x="3134685" y="5609118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My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angel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2" name="3 Rectángulo">
            <a:extLst>
              <a:ext uri="{FF2B5EF4-FFF2-40B4-BE49-F238E27FC236}">
                <a16:creationId xmlns:a16="http://schemas.microsoft.com/office/drawing/2014/main" id="{CBC8A47D-5571-B79C-A268-9D28E6CB5A05}"/>
              </a:ext>
            </a:extLst>
          </p:cNvPr>
          <p:cNvSpPr/>
          <p:nvPr/>
        </p:nvSpPr>
        <p:spPr>
          <a:xfrm>
            <a:off x="1760805" y="5457608"/>
            <a:ext cx="14246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Back in your arms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9" name="Picture 5">
            <a:extLst>
              <a:ext uri="{FF2B5EF4-FFF2-40B4-BE49-F238E27FC236}">
                <a16:creationId xmlns:a16="http://schemas.microsoft.com/office/drawing/2014/main" id="{6F243048-8377-BD55-624C-85B85F59315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75" y="421543"/>
            <a:ext cx="4286250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5">
            <a:extLst>
              <a:ext uri="{FF2B5EF4-FFF2-40B4-BE49-F238E27FC236}">
                <a16:creationId xmlns:a16="http://schemas.microsoft.com/office/drawing/2014/main" id="{6D0CEC73-D379-241D-A922-7144F4E171A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267" y="409778"/>
            <a:ext cx="4652257" cy="7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12">
            <a:extLst>
              <a:ext uri="{FF2B5EF4-FFF2-40B4-BE49-F238E27FC236}">
                <a16:creationId xmlns:a16="http://schemas.microsoft.com/office/drawing/2014/main" id="{E5511AFF-3B4B-0A36-41F9-0F3D18B2BF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233588" y="3176327"/>
            <a:ext cx="5639387" cy="66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7">
            <a:extLst>
              <a:ext uri="{FF2B5EF4-FFF2-40B4-BE49-F238E27FC236}">
                <a16:creationId xmlns:a16="http://schemas.microsoft.com/office/drawing/2014/main" id="{72E5E59A-8817-5DEA-8954-CC40306D8E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839613" y="5986660"/>
            <a:ext cx="4286250" cy="72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9">
            <a:extLst>
              <a:ext uri="{FF2B5EF4-FFF2-40B4-BE49-F238E27FC236}">
                <a16:creationId xmlns:a16="http://schemas.microsoft.com/office/drawing/2014/main" id="{1F41F8CE-6953-28A0-E292-EEB18470F7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-2879612" y="3367150"/>
            <a:ext cx="5961063" cy="6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Obdélník 47">
            <a:extLst>
              <a:ext uri="{FF2B5EF4-FFF2-40B4-BE49-F238E27FC236}">
                <a16:creationId xmlns:a16="http://schemas.microsoft.com/office/drawing/2014/main" id="{F6541FC3-66D0-3E23-2A3C-F19914AAB385}"/>
              </a:ext>
            </a:extLst>
          </p:cNvPr>
          <p:cNvSpPr/>
          <p:nvPr/>
        </p:nvSpPr>
        <p:spPr>
          <a:xfrm>
            <a:off x="-24479" y="6074763"/>
            <a:ext cx="919017" cy="3515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9" name="Picture 7">
            <a:extLst>
              <a:ext uri="{FF2B5EF4-FFF2-40B4-BE49-F238E27FC236}">
                <a16:creationId xmlns:a16="http://schemas.microsoft.com/office/drawing/2014/main" id="{9776A0F0-16D1-6BA9-C99F-F751ED991B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53791" y="5973625"/>
            <a:ext cx="4677773" cy="85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Obdélník 37">
            <a:extLst>
              <a:ext uri="{FF2B5EF4-FFF2-40B4-BE49-F238E27FC236}">
                <a16:creationId xmlns:a16="http://schemas.microsoft.com/office/drawing/2014/main" id="{01DCE082-A3FB-31AD-E536-2731A1DA1615}"/>
              </a:ext>
            </a:extLst>
          </p:cNvPr>
          <p:cNvSpPr/>
          <p:nvPr/>
        </p:nvSpPr>
        <p:spPr>
          <a:xfrm>
            <a:off x="1895208" y="669774"/>
            <a:ext cx="583264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cap="none" spc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Beautiful melody  3</a:t>
            </a:r>
            <a:endParaRPr lang="cs-CZ" sz="4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3" name="Obrázek 52">
            <a:extLst>
              <a:ext uri="{FF2B5EF4-FFF2-40B4-BE49-F238E27FC236}">
                <a16:creationId xmlns:a16="http://schemas.microsoft.com/office/drawing/2014/main" id="{D6C701B3-0166-1798-4600-4B3A4B1A5150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1" y="1320068"/>
            <a:ext cx="3891817" cy="3475775"/>
          </a:xfrm>
          <a:prstGeom prst="rect">
            <a:avLst/>
          </a:prstGeom>
        </p:spPr>
      </p:pic>
      <p:pic>
        <p:nvPicPr>
          <p:cNvPr id="54" name="Obrázek 53">
            <a:extLst>
              <a:ext uri="{FF2B5EF4-FFF2-40B4-BE49-F238E27FC236}">
                <a16:creationId xmlns:a16="http://schemas.microsoft.com/office/drawing/2014/main" id="{F7FD0BF3-15E2-AE3C-DEB2-698C7C1C05B1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386" y="1613851"/>
            <a:ext cx="937452" cy="937452"/>
          </a:xfrm>
          <a:prstGeom prst="rect">
            <a:avLst/>
          </a:prstGeom>
        </p:spPr>
      </p:pic>
      <p:pic>
        <p:nvPicPr>
          <p:cNvPr id="55" name="Obrázek 54">
            <a:extLst>
              <a:ext uri="{FF2B5EF4-FFF2-40B4-BE49-F238E27FC236}">
                <a16:creationId xmlns:a16="http://schemas.microsoft.com/office/drawing/2014/main" id="{2284079C-3C67-91D1-C3FA-09840E8ED7CA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5531" y="1707682"/>
            <a:ext cx="937452" cy="937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841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2 A love so beautiful.wav"/>
          </p:stSnd>
        </p:sndAc>
      </p:transition>
    </mc:Choice>
    <mc:Fallback xmlns="">
      <p:transition spd="slow">
        <p:split orient="vert"/>
        <p:sndAc>
          <p:stSnd>
            <p:snd r:embed="rId21" name="12 A love so beautifu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7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435</TotalTime>
  <Words>50</Words>
  <Application>Microsoft Office PowerPoint</Application>
  <PresentationFormat>Předvádění na obrazovce (4:3)</PresentationFormat>
  <Paragraphs>18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108</cp:revision>
  <dcterms:created xsi:type="dcterms:W3CDTF">2020-02-21T13:54:42Z</dcterms:created>
  <dcterms:modified xsi:type="dcterms:W3CDTF">2023-04-12T18:03:05Z</dcterms:modified>
</cp:coreProperties>
</file>